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438" r:id="rId2"/>
    <p:sldId id="496" r:id="rId3"/>
    <p:sldId id="440" r:id="rId4"/>
    <p:sldId id="489" r:id="rId5"/>
    <p:sldId id="492" r:id="rId6"/>
    <p:sldId id="488" r:id="rId7"/>
  </p:sldIdLst>
  <p:sldSz cx="9144000" cy="6858000" type="screen4x3"/>
  <p:notesSz cx="6710363" cy="98425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Stil medi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il mediu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 mediu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 mediu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il mediu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 mediu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Fără stil, fără grilă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4660"/>
  </p:normalViewPr>
  <p:slideViewPr>
    <p:cSldViewPr>
      <p:cViewPr varScale="1">
        <p:scale>
          <a:sx n="110" d="100"/>
          <a:sy n="110" d="100"/>
        </p:scale>
        <p:origin x="17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07824" cy="49212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r>
              <a:rPr lang="vi-VN" smtClean="0"/>
              <a:t>Ședința CRD Nord 03.04.2015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0986" y="1"/>
            <a:ext cx="2907824" cy="49212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4FCBAEB0-D40F-4884-8B53-65EF2210333B}" type="datetime1">
              <a:rPr lang="ro-MD" smtClean="0"/>
              <a:t>28.06.2017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48668"/>
            <a:ext cx="2907824" cy="49212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0986" y="9348668"/>
            <a:ext cx="2907824" cy="49212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CBCD0ACD-045D-4CBA-A3A5-6A654A69A8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68657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07824" cy="49212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r>
              <a:rPr lang="vi-VN" smtClean="0"/>
              <a:t>Ședința CRD Nord 03.04.2015</a:t>
            </a:r>
            <a:endParaRPr lang="ro-M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0986" y="1"/>
            <a:ext cx="2907824" cy="49212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8238E77F-7AAA-4376-9D94-89FB1932857D}" type="datetime1">
              <a:rPr lang="ro-MD" smtClean="0"/>
              <a:t>28.06.2017</a:t>
            </a:fld>
            <a:endParaRPr lang="ro-M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38188"/>
            <a:ext cx="4921250" cy="3690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ro-M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1037" y="4675189"/>
            <a:ext cx="5368290" cy="4429124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M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48668"/>
            <a:ext cx="2907824" cy="49212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ro-M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0986" y="9348668"/>
            <a:ext cx="2907824" cy="49212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AC5DE3BC-75EC-4A41-B710-1A15DE5702A0}" type="slidenum">
              <a:rPr lang="ro-MD" smtClean="0"/>
              <a:pPr/>
              <a:t>‹#›</a:t>
            </a:fld>
            <a:endParaRPr lang="ro-MD"/>
          </a:p>
        </p:txBody>
      </p:sp>
    </p:spTree>
    <p:extLst>
      <p:ext uri="{BB962C8B-B14F-4D97-AF65-F5344CB8AC3E}">
        <p14:creationId xmlns:p14="http://schemas.microsoft.com/office/powerpoint/2010/main" val="157544058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>
          <a:xfrm>
            <a:off x="895350" y="738188"/>
            <a:ext cx="4921250" cy="3690937"/>
          </a:xfrm>
        </p:spPr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DE3BC-75EC-4A41-B710-1A15DE5702A0}" type="slidenum">
              <a:rPr lang="ro-MD" smtClean="0"/>
              <a:pPr/>
              <a:t>1</a:t>
            </a:fld>
            <a:endParaRPr lang="ro-MD"/>
          </a:p>
        </p:txBody>
      </p:sp>
      <p:sp>
        <p:nvSpPr>
          <p:cNvPr id="5" name="Substituent antet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vi-VN" smtClean="0"/>
              <a:t>Ședința CRD Nord 03.04.2015</a:t>
            </a:r>
            <a:endParaRPr lang="ro-MD"/>
          </a:p>
        </p:txBody>
      </p:sp>
    </p:spTree>
    <p:extLst>
      <p:ext uri="{BB962C8B-B14F-4D97-AF65-F5344CB8AC3E}">
        <p14:creationId xmlns:p14="http://schemas.microsoft.com/office/powerpoint/2010/main" val="1470711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editarea stilului de subtitlu al coordonatorului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6" descr="coa_md_b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88719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6" descr="adr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2401" y="188640"/>
            <a:ext cx="803911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tăText 8"/>
          <p:cNvSpPr txBox="1"/>
          <p:nvPr/>
        </p:nvSpPr>
        <p:spPr>
          <a:xfrm>
            <a:off x="1619674" y="50851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o-RO" dirty="0"/>
          </a:p>
        </p:txBody>
      </p:sp>
      <p:sp>
        <p:nvSpPr>
          <p:cNvPr id="12" name="Dreptunghi 11"/>
          <p:cNvSpPr/>
          <p:nvPr/>
        </p:nvSpPr>
        <p:spPr>
          <a:xfrm>
            <a:off x="971600" y="1916832"/>
            <a:ext cx="756084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ro-RO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ro-RO" sz="3600" dirty="0" smtClean="0"/>
          </a:p>
          <a:p>
            <a:pPr algn="ctr"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9"/>
          <p:cNvSpPr/>
          <p:nvPr/>
        </p:nvSpPr>
        <p:spPr>
          <a:xfrm>
            <a:off x="928662" y="188641"/>
            <a:ext cx="72152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Ministerul Dezvoltării Regionale și Construcțiilor</a:t>
            </a:r>
          </a:p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Agenția de Dezvoltare Regională Nord</a:t>
            </a:r>
            <a:endParaRPr lang="ro-MD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Текст 20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768865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endParaRPr lang="en-US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RAPORT </a:t>
            </a:r>
          </a:p>
          <a:p>
            <a:pPr algn="ctr">
              <a:buNone/>
            </a:pP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cu </a:t>
            </a:r>
            <a:r>
              <a:rPr lang="en-US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privire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la </a:t>
            </a:r>
            <a:r>
              <a:rPr lang="en-US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activitatea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CRD Nord </a:t>
            </a:r>
          </a:p>
          <a:p>
            <a:pPr algn="ctr">
              <a:buNone/>
            </a:pPr>
            <a:r>
              <a:rPr lang="en-US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parcursul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anilor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2015 - 2017</a:t>
            </a:r>
          </a:p>
          <a:p>
            <a:pPr algn="ctr">
              <a:buNone/>
            </a:pP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ro-RO" sz="1600" b="1" i="1" dirty="0" smtClean="0">
                <a:latin typeface="Arial" pitchFamily="34" charset="0"/>
                <a:cs typeface="Arial" pitchFamily="34" charset="0"/>
              </a:rPr>
              <a:t>Diana JOSAN</a:t>
            </a:r>
          </a:p>
          <a:p>
            <a:pPr algn="r">
              <a:buNone/>
            </a:pPr>
            <a:r>
              <a:rPr lang="ro-RO" sz="1600" b="1" i="1" dirty="0" smtClean="0">
                <a:latin typeface="Arial" pitchFamily="34" charset="0"/>
                <a:cs typeface="Arial" pitchFamily="34" charset="0"/>
              </a:rPr>
              <a:t>Specialist, ADR Nord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/>
          </p:cNvSpPr>
          <p:nvPr/>
        </p:nvSpPr>
        <p:spPr bwMode="auto">
          <a:xfrm>
            <a:off x="571472" y="1000108"/>
            <a:ext cx="8228013" cy="7143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defRPr/>
            </a:pPr>
            <a:endParaRPr lang="ro-RO" sz="4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1000101" y="214291"/>
            <a:ext cx="72152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Ministerul Dezvoltării Regionale și Construcțiilor</a:t>
            </a:r>
          </a:p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Agenția de Dezvoltare Regională Nord</a:t>
            </a:r>
            <a:endParaRPr lang="ro-MD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6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8719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1" y="188640"/>
            <a:ext cx="803911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stituent conținut 2"/>
          <p:cNvSpPr>
            <a:spLocks noGrp="1"/>
          </p:cNvSpPr>
          <p:nvPr>
            <p:ph sz="half" idx="2"/>
          </p:nvPr>
        </p:nvSpPr>
        <p:spPr>
          <a:xfrm>
            <a:off x="457200" y="1988840"/>
            <a:ext cx="7931223" cy="4137323"/>
          </a:xfrm>
        </p:spPr>
        <p:txBody>
          <a:bodyPr>
            <a:normAutofit/>
          </a:bodyPr>
          <a:lstStyle/>
          <a:p>
            <a:pPr algn="just"/>
            <a:r>
              <a:rPr lang="vi-VN" sz="2800" b="1" dirty="0">
                <a:latin typeface="+mj-lt"/>
              </a:rPr>
              <a:t>Prezentul raport constituie o prezentare de ansamblu a participării membrilor Consiliul Regional pentru Dezvoltare Nord (CRD Nord) la ședințele ordinare realizate în perioada 29.09.2015- 18.01.2017, ce constituie 5 la număr. </a:t>
            </a:r>
            <a:endParaRPr lang="ro-RO" sz="2800" b="1" dirty="0">
              <a:latin typeface="+mj-lt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/>
          </p:cNvSpPr>
          <p:nvPr/>
        </p:nvSpPr>
        <p:spPr bwMode="auto">
          <a:xfrm>
            <a:off x="571472" y="1000108"/>
            <a:ext cx="8228013" cy="7143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defRPr/>
            </a:pPr>
            <a:endParaRPr lang="ro-RO" sz="4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1000101" y="214291"/>
            <a:ext cx="72152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Ministerul Dezvoltării Regionale și Construcțiilor</a:t>
            </a:r>
          </a:p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Agenția de Dezvoltare Regională Nord</a:t>
            </a:r>
            <a:endParaRPr lang="ro-MD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6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8719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1" y="188640"/>
            <a:ext cx="803911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Содержимое 16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04083"/>
          </a:xfrm>
        </p:spPr>
        <p:txBody>
          <a:bodyPr>
            <a:normAutofit fontScale="92500" lnSpcReduction="10000"/>
          </a:bodyPr>
          <a:lstStyle/>
          <a:p>
            <a:r>
              <a:rPr lang="ro-RO" b="1" dirty="0">
                <a:latin typeface="Arial" pitchFamily="34" charset="0"/>
                <a:cs typeface="Arial" pitchFamily="34" charset="0"/>
              </a:rPr>
              <a:t>P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ondere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participării membrilor </a:t>
            </a:r>
            <a:r>
              <a:rPr lang="vi-VN" b="1" dirty="0">
                <a:latin typeface="Arial" pitchFamily="34" charset="0"/>
                <a:cs typeface="Arial" pitchFamily="34" charset="0"/>
              </a:rPr>
              <a:t>CRD Nord la ședințele ordinare 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>constitui 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circa </a:t>
            </a:r>
            <a:r>
              <a:rPr lang="vi-VN" b="1" dirty="0">
                <a:latin typeface="Arial" pitchFamily="34" charset="0"/>
                <a:cs typeface="Arial" pitchFamily="34" charset="0"/>
              </a:rPr>
              <a:t>74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%</a:t>
            </a:r>
            <a:endParaRPr lang="ro-RO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b="1" dirty="0">
                <a:latin typeface="Arial" pitchFamily="34" charset="0"/>
                <a:cs typeface="Arial" pitchFamily="34" charset="0"/>
              </a:rPr>
              <a:t>Ceea ce demonstrează că capacitatea de organizare a ședințelor CRD Nord de către specialiștii ADR Nord este una avansată, dar și motivația membrilor CRD Nord este în creștere. </a:t>
            </a:r>
            <a:endParaRPr lang="ro-RO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vi-VN" b="1" dirty="0" smtClean="0">
                <a:latin typeface="Arial" pitchFamily="34" charset="0"/>
                <a:cs typeface="Arial" pitchFamily="34" charset="0"/>
              </a:rPr>
              <a:t>Cu </a:t>
            </a:r>
            <a:r>
              <a:rPr lang="vi-VN" b="1" dirty="0">
                <a:latin typeface="Arial" pitchFamily="34" charset="0"/>
                <a:cs typeface="Arial" pitchFamily="34" charset="0"/>
              </a:rPr>
              <a:t>toate acestea, se atestă că sânt membri, care n-au participat nici la o ședință ordinară organizată în perioada respectivă.</a:t>
            </a:r>
            <a:r>
              <a:rPr lang="ro-RO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o-RO" b="1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/>
          </p:cNvSpPr>
          <p:nvPr/>
        </p:nvSpPr>
        <p:spPr bwMode="auto">
          <a:xfrm>
            <a:off x="571472" y="1000108"/>
            <a:ext cx="8228013" cy="7143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defRPr/>
            </a:pPr>
            <a:endParaRPr lang="ro-RO" sz="4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1000101" y="214291"/>
            <a:ext cx="72152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Ministerul Dezvoltării Regionale și Construcțiilor</a:t>
            </a:r>
          </a:p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Agenția de Dezvoltare Regională Nord</a:t>
            </a:r>
            <a:endParaRPr lang="ro-MD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6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8719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1" y="188640"/>
            <a:ext cx="803911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Содержимое 16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50691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o-RO" b="1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258" y="1000108"/>
            <a:ext cx="7464924" cy="5798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/>
          </p:cNvSpPr>
          <p:nvPr/>
        </p:nvSpPr>
        <p:spPr bwMode="auto">
          <a:xfrm>
            <a:off x="571472" y="1000108"/>
            <a:ext cx="8228013" cy="7143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defRPr/>
            </a:pPr>
            <a:endParaRPr lang="ro-RO" sz="4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1000101" y="214291"/>
            <a:ext cx="72152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Ministerul Dezvoltării Regionale și Construcțiilor</a:t>
            </a:r>
          </a:p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>Agenția de Dezvoltare Regională Nord</a:t>
            </a:r>
            <a:endParaRPr lang="ro-MD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6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8719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1" y="188640"/>
            <a:ext cx="803911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Содержимое 1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006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o-RO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o-RO" b="1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191" y="2060848"/>
            <a:ext cx="7277961" cy="4116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reptunghi 1"/>
          <p:cNvSpPr/>
          <p:nvPr/>
        </p:nvSpPr>
        <p:spPr>
          <a:xfrm>
            <a:off x="241521" y="1252823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Rata participării membrilor CRD Nord la ședințele ordinare</a:t>
            </a:r>
            <a:endParaRPr lang="ro-RO" sz="2400" b="1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siguranta-copiilor-in-spatiul-virtual-21-72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4829</TotalTime>
  <Words>184</Words>
  <Application>Microsoft Office PowerPoint</Application>
  <PresentationFormat>On-screen Show (4:3)</PresentationFormat>
  <Paragraphs>28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Temă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Lenovo-pc</cp:lastModifiedBy>
  <cp:revision>461</cp:revision>
  <cp:lastPrinted>2015-04-02T08:27:31Z</cp:lastPrinted>
  <dcterms:created xsi:type="dcterms:W3CDTF">2011-05-12T05:56:06Z</dcterms:created>
  <dcterms:modified xsi:type="dcterms:W3CDTF">2017-06-28T12:39:31Z</dcterms:modified>
</cp:coreProperties>
</file>