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490" r:id="rId2"/>
    <p:sldId id="491" r:id="rId3"/>
    <p:sldId id="493" r:id="rId4"/>
    <p:sldId id="487" r:id="rId5"/>
    <p:sldId id="488" r:id="rId6"/>
    <p:sldId id="489" r:id="rId7"/>
    <p:sldId id="492" r:id="rId8"/>
    <p:sldId id="494" r:id="rId9"/>
    <p:sldId id="496" r:id="rId10"/>
    <p:sldId id="495" r:id="rId11"/>
    <p:sldId id="497" r:id="rId12"/>
    <p:sldId id="498" r:id="rId13"/>
    <p:sldId id="499" r:id="rId14"/>
    <p:sldId id="500" r:id="rId15"/>
  </p:sldIdLst>
  <p:sldSz cx="12192000" cy="6858000"/>
  <p:notesSz cx="6710363" cy="98425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 mediu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 mediu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69" d="100"/>
          <a:sy n="69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E2183-6F6C-4490-9959-46B086BBB43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75731-3C78-41F7-8FEA-4234B7D34A31}">
      <dgm:prSet phldrT="[Text]" custT="1"/>
      <dgm:spPr/>
      <dgm:t>
        <a:bodyPr/>
        <a:lstStyle/>
        <a:p>
          <a:r>
            <a:rPr lang="en-US" sz="2400" dirty="0" smtClean="0"/>
            <a:t>FNDR</a:t>
          </a:r>
          <a:endParaRPr lang="en-US" sz="2400" dirty="0"/>
        </a:p>
      </dgm:t>
    </dgm:pt>
    <dgm:pt modelId="{5111C3EE-1452-4A75-B474-2EDEAAD75D4B}" type="parTrans" cxnId="{E266B313-0313-46C9-B595-B5E33138C720}">
      <dgm:prSet/>
      <dgm:spPr/>
      <dgm:t>
        <a:bodyPr/>
        <a:lstStyle/>
        <a:p>
          <a:endParaRPr lang="en-US"/>
        </a:p>
      </dgm:t>
    </dgm:pt>
    <dgm:pt modelId="{02598D53-0CD3-411E-8214-095765E2CCAB}" type="sibTrans" cxnId="{E266B313-0313-46C9-B595-B5E33138C720}">
      <dgm:prSet/>
      <dgm:spPr/>
      <dgm:t>
        <a:bodyPr/>
        <a:lstStyle/>
        <a:p>
          <a:endParaRPr lang="en-US"/>
        </a:p>
      </dgm:t>
    </dgm:pt>
    <dgm:pt modelId="{15A85519-D61E-47E6-B355-ED64F9E99926}">
      <dgm:prSet phldrT="[Text]" custT="1"/>
      <dgm:spPr/>
      <dgm:t>
        <a:bodyPr/>
        <a:lstStyle/>
        <a:p>
          <a:pPr algn="ctr"/>
          <a:r>
            <a:rPr lang="en-US" sz="2400" dirty="0" smtClean="0"/>
            <a:t>13 </a:t>
          </a:r>
          <a:r>
            <a:rPr lang="en-US" sz="2400" dirty="0" err="1" smtClean="0"/>
            <a:t>proiecte</a:t>
          </a:r>
          <a:endParaRPr lang="en-US" sz="2400" dirty="0"/>
        </a:p>
      </dgm:t>
    </dgm:pt>
    <dgm:pt modelId="{26745F85-A289-4399-8464-6660AC6FFF75}" type="parTrans" cxnId="{AB32617D-0109-4076-8017-AD0049EB540C}">
      <dgm:prSet/>
      <dgm:spPr/>
      <dgm:t>
        <a:bodyPr/>
        <a:lstStyle/>
        <a:p>
          <a:endParaRPr lang="en-US"/>
        </a:p>
      </dgm:t>
    </dgm:pt>
    <dgm:pt modelId="{F72AF2BA-1927-4A16-BE90-F246E2B6A597}" type="sibTrans" cxnId="{AB32617D-0109-4076-8017-AD0049EB540C}">
      <dgm:prSet/>
      <dgm:spPr/>
      <dgm:t>
        <a:bodyPr/>
        <a:lstStyle/>
        <a:p>
          <a:endParaRPr lang="en-US"/>
        </a:p>
      </dgm:t>
    </dgm:pt>
    <dgm:pt modelId="{DB6E2186-7CB1-4BDB-B834-15AA60A7CE34}">
      <dgm:prSet phldrT="[Text]" custT="1"/>
      <dgm:spPr/>
      <dgm:t>
        <a:bodyPr/>
        <a:lstStyle/>
        <a:p>
          <a:r>
            <a:rPr lang="en-US" sz="2400" dirty="0" err="1" smtClean="0"/>
            <a:t>Guvernul</a:t>
          </a:r>
          <a:r>
            <a:rPr lang="en-US" sz="1600" dirty="0" smtClean="0"/>
            <a:t> </a:t>
          </a:r>
          <a:r>
            <a:rPr lang="ro-RO" sz="2400" dirty="0" smtClean="0"/>
            <a:t>Estoniei</a:t>
          </a:r>
          <a:endParaRPr lang="en-US" sz="2400" dirty="0"/>
        </a:p>
      </dgm:t>
    </dgm:pt>
    <dgm:pt modelId="{5BCBD3D2-33F1-4940-9E38-52AC58B4CA1E}" type="parTrans" cxnId="{14C83BEF-90C7-451F-80EF-2A4FA42A3F35}">
      <dgm:prSet/>
      <dgm:spPr/>
      <dgm:t>
        <a:bodyPr/>
        <a:lstStyle/>
        <a:p>
          <a:endParaRPr lang="en-US"/>
        </a:p>
      </dgm:t>
    </dgm:pt>
    <dgm:pt modelId="{E4360B4F-4CBB-468B-8B05-7BC704A3B81A}" type="sibTrans" cxnId="{14C83BEF-90C7-451F-80EF-2A4FA42A3F35}">
      <dgm:prSet/>
      <dgm:spPr/>
      <dgm:t>
        <a:bodyPr/>
        <a:lstStyle/>
        <a:p>
          <a:endParaRPr lang="en-US"/>
        </a:p>
      </dgm:t>
    </dgm:pt>
    <dgm:pt modelId="{625A61C6-C961-4865-8948-EBBC9D833B68}">
      <dgm:prSet phldrT="[Text]" custT="1"/>
      <dgm:spPr/>
      <dgm:t>
        <a:bodyPr/>
        <a:lstStyle/>
        <a:p>
          <a:r>
            <a:rPr lang="ro-RO" sz="2400" smtClean="0"/>
            <a:t>1 proiect</a:t>
          </a:r>
          <a:br>
            <a:rPr lang="ro-RO" sz="2400" smtClean="0"/>
          </a:br>
          <a:endParaRPr lang="en-US" sz="2400" dirty="0"/>
        </a:p>
      </dgm:t>
    </dgm:pt>
    <dgm:pt modelId="{B916E6DC-2298-4717-8F19-9863C0CCCD45}" type="parTrans" cxnId="{CF0D2405-62A6-4577-BF19-E9219EED7DB1}">
      <dgm:prSet/>
      <dgm:spPr/>
      <dgm:t>
        <a:bodyPr/>
        <a:lstStyle/>
        <a:p>
          <a:endParaRPr lang="en-US"/>
        </a:p>
      </dgm:t>
    </dgm:pt>
    <dgm:pt modelId="{E516A6ED-33DB-4B7D-8D5E-56B037E22E7D}" type="sibTrans" cxnId="{CF0D2405-62A6-4577-BF19-E9219EED7DB1}">
      <dgm:prSet/>
      <dgm:spPr/>
      <dgm:t>
        <a:bodyPr/>
        <a:lstStyle/>
        <a:p>
          <a:endParaRPr lang="en-US"/>
        </a:p>
      </dgm:t>
    </dgm:pt>
    <dgm:pt modelId="{1C8276ED-3A71-4D9A-B20B-D5A149D86854}">
      <dgm:prSet phldrT="[Text]" custT="1"/>
      <dgm:spPr/>
      <dgm:t>
        <a:bodyPr/>
        <a:lstStyle/>
        <a:p>
          <a:r>
            <a:rPr lang="en-US" sz="2400" dirty="0" err="1" smtClean="0"/>
            <a:t>Guvernul</a:t>
          </a:r>
          <a:r>
            <a:rPr lang="en-US" sz="2400" dirty="0" smtClean="0"/>
            <a:t> Rom</a:t>
          </a:r>
          <a:r>
            <a:rPr lang="ro-RO" sz="2400" dirty="0" err="1" smtClean="0"/>
            <a:t>âniei</a:t>
          </a:r>
          <a:endParaRPr lang="en-US" sz="2400" dirty="0"/>
        </a:p>
      </dgm:t>
    </dgm:pt>
    <dgm:pt modelId="{4E41CAAE-317D-4493-BAA7-E2916EBC6A54}" type="parTrans" cxnId="{0408C169-546B-49EE-B9C7-28EBF9F4E9FD}">
      <dgm:prSet/>
      <dgm:spPr/>
      <dgm:t>
        <a:bodyPr/>
        <a:lstStyle/>
        <a:p>
          <a:endParaRPr lang="en-US"/>
        </a:p>
      </dgm:t>
    </dgm:pt>
    <dgm:pt modelId="{791B8C18-D2E3-4DC1-9C28-995A016FBC5C}" type="sibTrans" cxnId="{0408C169-546B-49EE-B9C7-28EBF9F4E9FD}">
      <dgm:prSet/>
      <dgm:spPr/>
      <dgm:t>
        <a:bodyPr/>
        <a:lstStyle/>
        <a:p>
          <a:endParaRPr lang="en-US"/>
        </a:p>
      </dgm:t>
    </dgm:pt>
    <dgm:pt modelId="{AD029FFF-37FE-41F3-A4F6-83C7A1AA75B0}">
      <dgm:prSet custT="1"/>
      <dgm:spPr/>
      <dgm:t>
        <a:bodyPr/>
        <a:lstStyle/>
        <a:p>
          <a:pPr algn="ctr"/>
          <a:r>
            <a:rPr lang="ro-RO" sz="2400" dirty="0" smtClean="0"/>
            <a:t>2</a:t>
          </a:r>
          <a:r>
            <a:rPr lang="en-US" sz="2400" dirty="0" smtClean="0"/>
            <a:t> </a:t>
          </a:r>
          <a:r>
            <a:rPr lang="en-US" sz="2400" dirty="0" err="1" smtClean="0"/>
            <a:t>proiect</a:t>
          </a:r>
          <a:r>
            <a:rPr lang="ro-RO" sz="2400" dirty="0" smtClean="0"/>
            <a:t>e</a:t>
          </a:r>
          <a:endParaRPr lang="en-US" sz="2400" dirty="0"/>
        </a:p>
      </dgm:t>
    </dgm:pt>
    <dgm:pt modelId="{745BC1F6-98AD-4EC6-BDD1-7A7F6465618B}" type="parTrans" cxnId="{372F021C-F448-4199-B47C-87380B0E7D3D}">
      <dgm:prSet/>
      <dgm:spPr/>
      <dgm:t>
        <a:bodyPr/>
        <a:lstStyle/>
        <a:p>
          <a:endParaRPr lang="en-US"/>
        </a:p>
      </dgm:t>
    </dgm:pt>
    <dgm:pt modelId="{EDED4BC0-2035-4F61-9DAB-C5FB3437AE3E}" type="sibTrans" cxnId="{372F021C-F448-4199-B47C-87380B0E7D3D}">
      <dgm:prSet/>
      <dgm:spPr/>
      <dgm:t>
        <a:bodyPr/>
        <a:lstStyle/>
        <a:p>
          <a:endParaRPr lang="en-US"/>
        </a:p>
      </dgm:t>
    </dgm:pt>
    <dgm:pt modelId="{C3D2ABEF-A656-4CE7-9B4E-2519A9A76F10}" type="pres">
      <dgm:prSet presAssocID="{DC3E2183-6F6C-4490-9959-46B086BBB4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05F081-8325-4109-AF5A-4BA28E9F444E}" type="pres">
      <dgm:prSet presAssocID="{62B75731-3C78-41F7-8FEA-4234B7D34A31}" presName="root" presStyleCnt="0"/>
      <dgm:spPr/>
    </dgm:pt>
    <dgm:pt modelId="{5DB607A4-4E09-4731-9C56-49F59504B7EA}" type="pres">
      <dgm:prSet presAssocID="{62B75731-3C78-41F7-8FEA-4234B7D34A31}" presName="rootComposite" presStyleCnt="0"/>
      <dgm:spPr/>
    </dgm:pt>
    <dgm:pt modelId="{1DEE2DDC-8873-421C-8296-76F06E712BAA}" type="pres">
      <dgm:prSet presAssocID="{62B75731-3C78-41F7-8FEA-4234B7D34A31}" presName="rootText" presStyleLbl="node1" presStyleIdx="0" presStyleCnt="3" custLinFactNeighborX="6937" custLinFactNeighborY="-221"/>
      <dgm:spPr/>
      <dgm:t>
        <a:bodyPr/>
        <a:lstStyle/>
        <a:p>
          <a:endParaRPr lang="en-US"/>
        </a:p>
      </dgm:t>
    </dgm:pt>
    <dgm:pt modelId="{2C1D61A0-E367-421F-8EF2-7DBCEA50EE52}" type="pres">
      <dgm:prSet presAssocID="{62B75731-3C78-41F7-8FEA-4234B7D34A31}" presName="rootConnector" presStyleLbl="node1" presStyleIdx="0" presStyleCnt="3"/>
      <dgm:spPr/>
      <dgm:t>
        <a:bodyPr/>
        <a:lstStyle/>
        <a:p>
          <a:endParaRPr lang="en-US"/>
        </a:p>
      </dgm:t>
    </dgm:pt>
    <dgm:pt modelId="{22C138B8-A17E-4F93-8C75-C2C35483F25C}" type="pres">
      <dgm:prSet presAssocID="{62B75731-3C78-41F7-8FEA-4234B7D34A31}" presName="childShape" presStyleCnt="0"/>
      <dgm:spPr/>
    </dgm:pt>
    <dgm:pt modelId="{AD005E3E-652A-40AB-9A24-B2195F9353C7}" type="pres">
      <dgm:prSet presAssocID="{26745F85-A289-4399-8464-6660AC6FFF75}" presName="Name13" presStyleLbl="parChTrans1D2" presStyleIdx="0" presStyleCnt="3"/>
      <dgm:spPr/>
      <dgm:t>
        <a:bodyPr/>
        <a:lstStyle/>
        <a:p>
          <a:endParaRPr lang="en-US"/>
        </a:p>
      </dgm:t>
    </dgm:pt>
    <dgm:pt modelId="{C22344A0-250E-4E17-A10C-A9A45302BAA6}" type="pres">
      <dgm:prSet presAssocID="{15A85519-D61E-47E6-B355-ED64F9E9992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1E0F8-E462-44ED-8587-3305D211578F}" type="pres">
      <dgm:prSet presAssocID="{DB6E2186-7CB1-4BDB-B834-15AA60A7CE34}" presName="root" presStyleCnt="0"/>
      <dgm:spPr/>
    </dgm:pt>
    <dgm:pt modelId="{A0D3EBC3-4862-42F8-AC65-62C9023E4ACD}" type="pres">
      <dgm:prSet presAssocID="{DB6E2186-7CB1-4BDB-B834-15AA60A7CE34}" presName="rootComposite" presStyleCnt="0"/>
      <dgm:spPr/>
    </dgm:pt>
    <dgm:pt modelId="{2772481A-3C8B-45FC-9C2F-319E90050B58}" type="pres">
      <dgm:prSet presAssocID="{DB6E2186-7CB1-4BDB-B834-15AA60A7CE34}" presName="rootText" presStyleLbl="node1" presStyleIdx="1" presStyleCnt="3"/>
      <dgm:spPr/>
      <dgm:t>
        <a:bodyPr/>
        <a:lstStyle/>
        <a:p>
          <a:endParaRPr lang="en-US"/>
        </a:p>
      </dgm:t>
    </dgm:pt>
    <dgm:pt modelId="{80B12E63-BFC9-4F4F-B00D-53A0E1DA287A}" type="pres">
      <dgm:prSet presAssocID="{DB6E2186-7CB1-4BDB-B834-15AA60A7CE34}" presName="rootConnector" presStyleLbl="node1" presStyleIdx="1" presStyleCnt="3"/>
      <dgm:spPr/>
      <dgm:t>
        <a:bodyPr/>
        <a:lstStyle/>
        <a:p>
          <a:endParaRPr lang="en-US"/>
        </a:p>
      </dgm:t>
    </dgm:pt>
    <dgm:pt modelId="{0F786E85-1969-42E7-83D5-33C2BEB47B4B}" type="pres">
      <dgm:prSet presAssocID="{DB6E2186-7CB1-4BDB-B834-15AA60A7CE34}" presName="childShape" presStyleCnt="0"/>
      <dgm:spPr/>
    </dgm:pt>
    <dgm:pt modelId="{7244C626-E3C8-4987-B13D-F021D6FA1C73}" type="pres">
      <dgm:prSet presAssocID="{745BC1F6-98AD-4EC6-BDD1-7A7F6465618B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28C91AF-1999-4E84-A2F4-02378625114F}" type="pres">
      <dgm:prSet presAssocID="{AD029FFF-37FE-41F3-A4F6-83C7A1AA75B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F52E4-4C15-4A40-8385-7A8FC951DAE2}" type="pres">
      <dgm:prSet presAssocID="{1C8276ED-3A71-4D9A-B20B-D5A149D86854}" presName="root" presStyleCnt="0"/>
      <dgm:spPr/>
    </dgm:pt>
    <dgm:pt modelId="{F7D10DCA-EC7F-4A46-A7B0-DA62215F9813}" type="pres">
      <dgm:prSet presAssocID="{1C8276ED-3A71-4D9A-B20B-D5A149D86854}" presName="rootComposite" presStyleCnt="0"/>
      <dgm:spPr/>
    </dgm:pt>
    <dgm:pt modelId="{DC93EB63-FE3B-44B2-8024-F19E5A333817}" type="pres">
      <dgm:prSet presAssocID="{1C8276ED-3A71-4D9A-B20B-D5A149D86854}" presName="rootText" presStyleLbl="node1" presStyleIdx="2" presStyleCnt="3" custLinFactNeighborX="-5204" custLinFactNeighborY="-1315"/>
      <dgm:spPr/>
      <dgm:t>
        <a:bodyPr/>
        <a:lstStyle/>
        <a:p>
          <a:endParaRPr lang="en-US"/>
        </a:p>
      </dgm:t>
    </dgm:pt>
    <dgm:pt modelId="{9E810F8E-58A3-410A-AA79-40C9BA2A0E6A}" type="pres">
      <dgm:prSet presAssocID="{1C8276ED-3A71-4D9A-B20B-D5A149D86854}" presName="rootConnector" presStyleLbl="node1" presStyleIdx="2" presStyleCnt="3"/>
      <dgm:spPr/>
      <dgm:t>
        <a:bodyPr/>
        <a:lstStyle/>
        <a:p>
          <a:endParaRPr lang="en-US"/>
        </a:p>
      </dgm:t>
    </dgm:pt>
    <dgm:pt modelId="{595DC0B0-FD7F-4A94-AB79-9484DA23F3DF}" type="pres">
      <dgm:prSet presAssocID="{1C8276ED-3A71-4D9A-B20B-D5A149D86854}" presName="childShape" presStyleCnt="0"/>
      <dgm:spPr/>
    </dgm:pt>
    <dgm:pt modelId="{EE3E1707-506F-4640-91B5-263958FECD07}" type="pres">
      <dgm:prSet presAssocID="{B916E6DC-2298-4717-8F19-9863C0CCCD45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C0ABBA4-7C59-48CE-B71C-F80B1141ECB7}" type="pres">
      <dgm:prSet presAssocID="{625A61C6-C961-4865-8948-EBBC9D833B68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BDDA8-BDF6-4A73-A0A7-7F33192E9538}" type="presOf" srcId="{B916E6DC-2298-4717-8F19-9863C0CCCD45}" destId="{EE3E1707-506F-4640-91B5-263958FECD07}" srcOrd="0" destOrd="0" presId="urn:microsoft.com/office/officeart/2005/8/layout/hierarchy3"/>
    <dgm:cxn modelId="{2E005F2E-3DB7-40D3-A285-8BCAC935A47B}" type="presOf" srcId="{26745F85-A289-4399-8464-6660AC6FFF75}" destId="{AD005E3E-652A-40AB-9A24-B2195F9353C7}" srcOrd="0" destOrd="0" presId="urn:microsoft.com/office/officeart/2005/8/layout/hierarchy3"/>
    <dgm:cxn modelId="{ADC186C5-3A7B-467E-99B8-BCD2C96B5D23}" type="presOf" srcId="{DB6E2186-7CB1-4BDB-B834-15AA60A7CE34}" destId="{80B12E63-BFC9-4F4F-B00D-53A0E1DA287A}" srcOrd="1" destOrd="0" presId="urn:microsoft.com/office/officeart/2005/8/layout/hierarchy3"/>
    <dgm:cxn modelId="{CF0D2405-62A6-4577-BF19-E9219EED7DB1}" srcId="{1C8276ED-3A71-4D9A-B20B-D5A149D86854}" destId="{625A61C6-C961-4865-8948-EBBC9D833B68}" srcOrd="0" destOrd="0" parTransId="{B916E6DC-2298-4717-8F19-9863C0CCCD45}" sibTransId="{E516A6ED-33DB-4B7D-8D5E-56B037E22E7D}"/>
    <dgm:cxn modelId="{AB32617D-0109-4076-8017-AD0049EB540C}" srcId="{62B75731-3C78-41F7-8FEA-4234B7D34A31}" destId="{15A85519-D61E-47E6-B355-ED64F9E99926}" srcOrd="0" destOrd="0" parTransId="{26745F85-A289-4399-8464-6660AC6FFF75}" sibTransId="{F72AF2BA-1927-4A16-BE90-F246E2B6A597}"/>
    <dgm:cxn modelId="{E43A2C10-2403-4190-848D-E59825AAE70C}" type="presOf" srcId="{745BC1F6-98AD-4EC6-BDD1-7A7F6465618B}" destId="{7244C626-E3C8-4987-B13D-F021D6FA1C73}" srcOrd="0" destOrd="0" presId="urn:microsoft.com/office/officeart/2005/8/layout/hierarchy3"/>
    <dgm:cxn modelId="{9B8460BB-8192-4894-B8A5-EAE4669E4E28}" type="presOf" srcId="{15A85519-D61E-47E6-B355-ED64F9E99926}" destId="{C22344A0-250E-4E17-A10C-A9A45302BAA6}" srcOrd="0" destOrd="0" presId="urn:microsoft.com/office/officeart/2005/8/layout/hierarchy3"/>
    <dgm:cxn modelId="{6BB1BDF4-855A-49E2-8F87-BB9021376FCF}" type="presOf" srcId="{DC3E2183-6F6C-4490-9959-46B086BBB439}" destId="{C3D2ABEF-A656-4CE7-9B4E-2519A9A76F10}" srcOrd="0" destOrd="0" presId="urn:microsoft.com/office/officeart/2005/8/layout/hierarchy3"/>
    <dgm:cxn modelId="{0408C169-546B-49EE-B9C7-28EBF9F4E9FD}" srcId="{DC3E2183-6F6C-4490-9959-46B086BBB439}" destId="{1C8276ED-3A71-4D9A-B20B-D5A149D86854}" srcOrd="2" destOrd="0" parTransId="{4E41CAAE-317D-4493-BAA7-E2916EBC6A54}" sibTransId="{791B8C18-D2E3-4DC1-9C28-995A016FBC5C}"/>
    <dgm:cxn modelId="{C9AECC5E-6550-4E3C-9593-B1700ACB2CC2}" type="presOf" srcId="{1C8276ED-3A71-4D9A-B20B-D5A149D86854}" destId="{DC93EB63-FE3B-44B2-8024-F19E5A333817}" srcOrd="0" destOrd="0" presId="urn:microsoft.com/office/officeart/2005/8/layout/hierarchy3"/>
    <dgm:cxn modelId="{1596F82B-A29F-41D3-8DD2-D7A6B1E1A909}" type="presOf" srcId="{1C8276ED-3A71-4D9A-B20B-D5A149D86854}" destId="{9E810F8E-58A3-410A-AA79-40C9BA2A0E6A}" srcOrd="1" destOrd="0" presId="urn:microsoft.com/office/officeart/2005/8/layout/hierarchy3"/>
    <dgm:cxn modelId="{6286B2C5-FFC4-4784-ADB2-9DB073913361}" type="presOf" srcId="{AD029FFF-37FE-41F3-A4F6-83C7A1AA75B0}" destId="{128C91AF-1999-4E84-A2F4-02378625114F}" srcOrd="0" destOrd="0" presId="urn:microsoft.com/office/officeart/2005/8/layout/hierarchy3"/>
    <dgm:cxn modelId="{E266B313-0313-46C9-B595-B5E33138C720}" srcId="{DC3E2183-6F6C-4490-9959-46B086BBB439}" destId="{62B75731-3C78-41F7-8FEA-4234B7D34A31}" srcOrd="0" destOrd="0" parTransId="{5111C3EE-1452-4A75-B474-2EDEAAD75D4B}" sibTransId="{02598D53-0CD3-411E-8214-095765E2CCAB}"/>
    <dgm:cxn modelId="{23A95611-9521-4637-B4ED-2A15DC930221}" type="presOf" srcId="{DB6E2186-7CB1-4BDB-B834-15AA60A7CE34}" destId="{2772481A-3C8B-45FC-9C2F-319E90050B58}" srcOrd="0" destOrd="0" presId="urn:microsoft.com/office/officeart/2005/8/layout/hierarchy3"/>
    <dgm:cxn modelId="{F8D4ABD8-1FB7-460B-A410-FC0D5A78EE66}" type="presOf" srcId="{62B75731-3C78-41F7-8FEA-4234B7D34A31}" destId="{2C1D61A0-E367-421F-8EF2-7DBCEA50EE52}" srcOrd="1" destOrd="0" presId="urn:microsoft.com/office/officeart/2005/8/layout/hierarchy3"/>
    <dgm:cxn modelId="{372F021C-F448-4199-B47C-87380B0E7D3D}" srcId="{DB6E2186-7CB1-4BDB-B834-15AA60A7CE34}" destId="{AD029FFF-37FE-41F3-A4F6-83C7A1AA75B0}" srcOrd="0" destOrd="0" parTransId="{745BC1F6-98AD-4EC6-BDD1-7A7F6465618B}" sibTransId="{EDED4BC0-2035-4F61-9DAB-C5FB3437AE3E}"/>
    <dgm:cxn modelId="{14C83BEF-90C7-451F-80EF-2A4FA42A3F35}" srcId="{DC3E2183-6F6C-4490-9959-46B086BBB439}" destId="{DB6E2186-7CB1-4BDB-B834-15AA60A7CE34}" srcOrd="1" destOrd="0" parTransId="{5BCBD3D2-33F1-4940-9E38-52AC58B4CA1E}" sibTransId="{E4360B4F-4CBB-468B-8B05-7BC704A3B81A}"/>
    <dgm:cxn modelId="{0B0C6F51-B8B7-4A98-A30F-8E08B58DF8AA}" type="presOf" srcId="{62B75731-3C78-41F7-8FEA-4234B7D34A31}" destId="{1DEE2DDC-8873-421C-8296-76F06E712BAA}" srcOrd="0" destOrd="0" presId="urn:microsoft.com/office/officeart/2005/8/layout/hierarchy3"/>
    <dgm:cxn modelId="{1DE5B6BE-50F9-4ECF-B484-EF7078E3AC9F}" type="presOf" srcId="{625A61C6-C961-4865-8948-EBBC9D833B68}" destId="{3C0ABBA4-7C59-48CE-B71C-F80B1141ECB7}" srcOrd="0" destOrd="0" presId="urn:microsoft.com/office/officeart/2005/8/layout/hierarchy3"/>
    <dgm:cxn modelId="{45D70AD4-433A-43EE-9675-0A5672A717CC}" type="presParOf" srcId="{C3D2ABEF-A656-4CE7-9B4E-2519A9A76F10}" destId="{5105F081-8325-4109-AF5A-4BA28E9F444E}" srcOrd="0" destOrd="0" presId="urn:microsoft.com/office/officeart/2005/8/layout/hierarchy3"/>
    <dgm:cxn modelId="{82FCB89B-A919-4F03-9103-6152065DC671}" type="presParOf" srcId="{5105F081-8325-4109-AF5A-4BA28E9F444E}" destId="{5DB607A4-4E09-4731-9C56-49F59504B7EA}" srcOrd="0" destOrd="0" presId="urn:microsoft.com/office/officeart/2005/8/layout/hierarchy3"/>
    <dgm:cxn modelId="{49E98E0C-32B8-4845-800D-E64417D12D0E}" type="presParOf" srcId="{5DB607A4-4E09-4731-9C56-49F59504B7EA}" destId="{1DEE2DDC-8873-421C-8296-76F06E712BAA}" srcOrd="0" destOrd="0" presId="urn:microsoft.com/office/officeart/2005/8/layout/hierarchy3"/>
    <dgm:cxn modelId="{DF357BE2-27B3-4A75-934C-D9F310F3F20A}" type="presParOf" srcId="{5DB607A4-4E09-4731-9C56-49F59504B7EA}" destId="{2C1D61A0-E367-421F-8EF2-7DBCEA50EE52}" srcOrd="1" destOrd="0" presId="urn:microsoft.com/office/officeart/2005/8/layout/hierarchy3"/>
    <dgm:cxn modelId="{41E83B09-534A-4475-B539-85B630270C8D}" type="presParOf" srcId="{5105F081-8325-4109-AF5A-4BA28E9F444E}" destId="{22C138B8-A17E-4F93-8C75-C2C35483F25C}" srcOrd="1" destOrd="0" presId="urn:microsoft.com/office/officeart/2005/8/layout/hierarchy3"/>
    <dgm:cxn modelId="{DD25F0B1-4E5E-4D29-8164-1A5B901A2598}" type="presParOf" srcId="{22C138B8-A17E-4F93-8C75-C2C35483F25C}" destId="{AD005E3E-652A-40AB-9A24-B2195F9353C7}" srcOrd="0" destOrd="0" presId="urn:microsoft.com/office/officeart/2005/8/layout/hierarchy3"/>
    <dgm:cxn modelId="{F2C21A01-5612-400B-8E9A-6C49CC7A38D4}" type="presParOf" srcId="{22C138B8-A17E-4F93-8C75-C2C35483F25C}" destId="{C22344A0-250E-4E17-A10C-A9A45302BAA6}" srcOrd="1" destOrd="0" presId="urn:microsoft.com/office/officeart/2005/8/layout/hierarchy3"/>
    <dgm:cxn modelId="{8ADF43F7-1FAE-4BBE-8007-F03661177DA6}" type="presParOf" srcId="{C3D2ABEF-A656-4CE7-9B4E-2519A9A76F10}" destId="{0C41E0F8-E462-44ED-8587-3305D211578F}" srcOrd="1" destOrd="0" presId="urn:microsoft.com/office/officeart/2005/8/layout/hierarchy3"/>
    <dgm:cxn modelId="{EF805F72-9433-4D13-8162-23B3477954F1}" type="presParOf" srcId="{0C41E0F8-E462-44ED-8587-3305D211578F}" destId="{A0D3EBC3-4862-42F8-AC65-62C9023E4ACD}" srcOrd="0" destOrd="0" presId="urn:microsoft.com/office/officeart/2005/8/layout/hierarchy3"/>
    <dgm:cxn modelId="{684E539A-971F-4271-AA09-BAF9F96DF174}" type="presParOf" srcId="{A0D3EBC3-4862-42F8-AC65-62C9023E4ACD}" destId="{2772481A-3C8B-45FC-9C2F-319E90050B58}" srcOrd="0" destOrd="0" presId="urn:microsoft.com/office/officeart/2005/8/layout/hierarchy3"/>
    <dgm:cxn modelId="{F23CBA23-6717-4A25-9F13-120D5EA30E78}" type="presParOf" srcId="{A0D3EBC3-4862-42F8-AC65-62C9023E4ACD}" destId="{80B12E63-BFC9-4F4F-B00D-53A0E1DA287A}" srcOrd="1" destOrd="0" presId="urn:microsoft.com/office/officeart/2005/8/layout/hierarchy3"/>
    <dgm:cxn modelId="{A35F96CC-F5CC-4FDF-9AF2-F7D76F0CF1F9}" type="presParOf" srcId="{0C41E0F8-E462-44ED-8587-3305D211578F}" destId="{0F786E85-1969-42E7-83D5-33C2BEB47B4B}" srcOrd="1" destOrd="0" presId="urn:microsoft.com/office/officeart/2005/8/layout/hierarchy3"/>
    <dgm:cxn modelId="{2AD9CDDC-5360-4FD7-97C0-AFFB727C9AC3}" type="presParOf" srcId="{0F786E85-1969-42E7-83D5-33C2BEB47B4B}" destId="{7244C626-E3C8-4987-B13D-F021D6FA1C73}" srcOrd="0" destOrd="0" presId="urn:microsoft.com/office/officeart/2005/8/layout/hierarchy3"/>
    <dgm:cxn modelId="{88A03C57-729B-4970-AAF7-6687BC4E3A06}" type="presParOf" srcId="{0F786E85-1969-42E7-83D5-33C2BEB47B4B}" destId="{128C91AF-1999-4E84-A2F4-02378625114F}" srcOrd="1" destOrd="0" presId="urn:microsoft.com/office/officeart/2005/8/layout/hierarchy3"/>
    <dgm:cxn modelId="{DA9E42E0-1911-4677-8345-93218A62FBC0}" type="presParOf" srcId="{C3D2ABEF-A656-4CE7-9B4E-2519A9A76F10}" destId="{964F52E4-4C15-4A40-8385-7A8FC951DAE2}" srcOrd="2" destOrd="0" presId="urn:microsoft.com/office/officeart/2005/8/layout/hierarchy3"/>
    <dgm:cxn modelId="{BB1C8652-65F9-4291-8660-4513ED424362}" type="presParOf" srcId="{964F52E4-4C15-4A40-8385-7A8FC951DAE2}" destId="{F7D10DCA-EC7F-4A46-A7B0-DA62215F9813}" srcOrd="0" destOrd="0" presId="urn:microsoft.com/office/officeart/2005/8/layout/hierarchy3"/>
    <dgm:cxn modelId="{1A98ADF7-BFAC-4470-B6FB-E05C5852EC40}" type="presParOf" srcId="{F7D10DCA-EC7F-4A46-A7B0-DA62215F9813}" destId="{DC93EB63-FE3B-44B2-8024-F19E5A333817}" srcOrd="0" destOrd="0" presId="urn:microsoft.com/office/officeart/2005/8/layout/hierarchy3"/>
    <dgm:cxn modelId="{E76866E3-D9AB-4B9A-84D5-4395356337A6}" type="presParOf" srcId="{F7D10DCA-EC7F-4A46-A7B0-DA62215F9813}" destId="{9E810F8E-58A3-410A-AA79-40C9BA2A0E6A}" srcOrd="1" destOrd="0" presId="urn:microsoft.com/office/officeart/2005/8/layout/hierarchy3"/>
    <dgm:cxn modelId="{0CBAA827-8D17-4139-859C-3FB15FDA407C}" type="presParOf" srcId="{964F52E4-4C15-4A40-8385-7A8FC951DAE2}" destId="{595DC0B0-FD7F-4A94-AB79-9484DA23F3DF}" srcOrd="1" destOrd="0" presId="urn:microsoft.com/office/officeart/2005/8/layout/hierarchy3"/>
    <dgm:cxn modelId="{A4762400-5569-41EA-A3A0-D4D1B170EAB3}" type="presParOf" srcId="{595DC0B0-FD7F-4A94-AB79-9484DA23F3DF}" destId="{EE3E1707-506F-4640-91B5-263958FECD07}" srcOrd="0" destOrd="0" presId="urn:microsoft.com/office/officeart/2005/8/layout/hierarchy3"/>
    <dgm:cxn modelId="{EE5172F7-33FE-444D-89D9-DB37BEE7A5CC}" type="presParOf" srcId="{595DC0B0-FD7F-4A94-AB79-9484DA23F3DF}" destId="{3C0ABBA4-7C59-48CE-B71C-F80B1141ECB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F4494-B0D9-4E61-90A1-CE7606372161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C04608D-1B29-479D-9163-CF80A5226A8D}">
      <dgm:prSet phldrT="[Text]" custT="1"/>
      <dgm:spPr/>
      <dgm:t>
        <a:bodyPr/>
        <a:lstStyle/>
        <a:p>
          <a:r>
            <a:rPr lang="ro-RO" sz="2000" dirty="0" smtClean="0"/>
            <a:t>Numărul de acorduri încheiate</a:t>
          </a:r>
          <a:endParaRPr lang="ro-RO" sz="2000" dirty="0"/>
        </a:p>
      </dgm:t>
    </dgm:pt>
    <dgm:pt modelId="{1FB581BF-9B0D-4854-A8A6-2185AF41552D}" type="parTrans" cxnId="{3D0F497A-BB2E-4C32-B3E8-8147D00C1E6D}">
      <dgm:prSet/>
      <dgm:spPr/>
      <dgm:t>
        <a:bodyPr/>
        <a:lstStyle/>
        <a:p>
          <a:endParaRPr lang="ro-RO"/>
        </a:p>
      </dgm:t>
    </dgm:pt>
    <dgm:pt modelId="{8F110802-8024-4A50-8A64-6137DCDF0242}" type="sibTrans" cxnId="{3D0F497A-BB2E-4C32-B3E8-8147D00C1E6D}">
      <dgm:prSet/>
      <dgm:spPr/>
      <dgm:t>
        <a:bodyPr/>
        <a:lstStyle/>
        <a:p>
          <a:endParaRPr lang="ro-RO"/>
        </a:p>
      </dgm:t>
    </dgm:pt>
    <dgm:pt modelId="{D7201E45-3D74-477A-A1F7-9455FD068693}">
      <dgm:prSet phldrT="[Text]" custT="1"/>
      <dgm:spPr/>
      <dgm:t>
        <a:bodyPr/>
        <a:lstStyle/>
        <a:p>
          <a:r>
            <a:rPr lang="ro-RO" sz="2000" dirty="0" smtClean="0"/>
            <a:t>Concepte de proiecte aplicate</a:t>
          </a:r>
          <a:endParaRPr lang="ro-RO" sz="2000" dirty="0"/>
        </a:p>
      </dgm:t>
    </dgm:pt>
    <dgm:pt modelId="{7BBBB276-60E1-4550-B3F7-130183C34E2D}" type="parTrans" cxnId="{F27DA441-615A-4B79-9DB4-C52182555CEC}">
      <dgm:prSet/>
      <dgm:spPr/>
      <dgm:t>
        <a:bodyPr/>
        <a:lstStyle/>
        <a:p>
          <a:endParaRPr lang="ro-RO"/>
        </a:p>
      </dgm:t>
    </dgm:pt>
    <dgm:pt modelId="{1C125CEC-3E07-446F-B53C-C519EB1DAC10}" type="sibTrans" cxnId="{F27DA441-615A-4B79-9DB4-C52182555CEC}">
      <dgm:prSet/>
      <dgm:spPr/>
      <dgm:t>
        <a:bodyPr/>
        <a:lstStyle/>
        <a:p>
          <a:endParaRPr lang="ro-RO"/>
        </a:p>
      </dgm:t>
    </dgm:pt>
    <dgm:pt modelId="{621E220B-6B2B-4A2F-A780-AA7109087436}">
      <dgm:prSet phldrT="[Text]" custT="1"/>
      <dgm:spPr/>
      <dgm:t>
        <a:bodyPr/>
        <a:lstStyle/>
        <a:p>
          <a:r>
            <a:rPr lang="ro-RO" sz="2000" dirty="0" smtClean="0"/>
            <a:t>9 </a:t>
          </a:r>
          <a:r>
            <a:rPr lang="en-US" sz="2000" dirty="0" smtClean="0"/>
            <a:t> </a:t>
          </a:r>
          <a:r>
            <a:rPr lang="ro-RO" sz="2000" dirty="0" smtClean="0"/>
            <a:t>concepte</a:t>
          </a:r>
          <a:endParaRPr lang="ro-RO" sz="2000" dirty="0"/>
        </a:p>
      </dgm:t>
    </dgm:pt>
    <dgm:pt modelId="{B8631181-7568-4BD2-84CC-2069D63E18A7}" type="parTrans" cxnId="{FB875499-18BA-47F0-8EA3-D461EC9FE897}">
      <dgm:prSet/>
      <dgm:spPr/>
      <dgm:t>
        <a:bodyPr/>
        <a:lstStyle/>
        <a:p>
          <a:endParaRPr lang="ro-RO"/>
        </a:p>
      </dgm:t>
    </dgm:pt>
    <dgm:pt modelId="{8F6BF765-5B57-4D2C-A866-93C951E09F96}" type="sibTrans" cxnId="{FB875499-18BA-47F0-8EA3-D461EC9FE897}">
      <dgm:prSet/>
      <dgm:spPr/>
      <dgm:t>
        <a:bodyPr/>
        <a:lstStyle/>
        <a:p>
          <a:endParaRPr lang="ro-RO"/>
        </a:p>
      </dgm:t>
    </dgm:pt>
    <dgm:pt modelId="{D620906D-A2BB-4F27-ACB5-1FBC81C78450}">
      <dgm:prSet phldrT="[Text]" custT="1"/>
      <dgm:spPr/>
      <dgm:t>
        <a:bodyPr/>
        <a:lstStyle/>
        <a:p>
          <a:r>
            <a:rPr lang="ro-RO" sz="1800" dirty="0" smtClean="0"/>
            <a:t>Concepte de proiecte aprobate spre finanțare</a:t>
          </a:r>
          <a:r>
            <a:rPr lang="en-US" sz="1800" dirty="0" smtClean="0"/>
            <a:t> (s. externe)</a:t>
          </a:r>
          <a:endParaRPr lang="ro-RO" sz="1800" dirty="0"/>
        </a:p>
      </dgm:t>
    </dgm:pt>
    <dgm:pt modelId="{3109B4C2-6F05-4C9A-BA8F-5AC2C3174A9C}" type="parTrans" cxnId="{8EEA2C1D-EDD9-4E56-80F5-744EDA240815}">
      <dgm:prSet/>
      <dgm:spPr/>
      <dgm:t>
        <a:bodyPr/>
        <a:lstStyle/>
        <a:p>
          <a:endParaRPr lang="ro-RO"/>
        </a:p>
      </dgm:t>
    </dgm:pt>
    <dgm:pt modelId="{2828E629-CC2C-4635-9188-54B8FAF4DCB5}" type="sibTrans" cxnId="{8EEA2C1D-EDD9-4E56-80F5-744EDA240815}">
      <dgm:prSet/>
      <dgm:spPr/>
      <dgm:t>
        <a:bodyPr/>
        <a:lstStyle/>
        <a:p>
          <a:endParaRPr lang="ro-RO"/>
        </a:p>
      </dgm:t>
    </dgm:pt>
    <dgm:pt modelId="{EA27A562-A6B7-4BF4-A1E0-34EB4E238F18}">
      <dgm:prSet phldrT="[Text]" custT="1"/>
      <dgm:spPr/>
      <dgm:t>
        <a:bodyPr/>
        <a:lstStyle/>
        <a:p>
          <a:endParaRPr lang="en-US" sz="1900" dirty="0" smtClean="0"/>
        </a:p>
        <a:p>
          <a:r>
            <a:rPr lang="en-US" sz="2000" dirty="0" smtClean="0"/>
            <a:t>Num</a:t>
          </a:r>
          <a:r>
            <a:rPr lang="ro-RO" sz="2000" dirty="0" smtClean="0"/>
            <a:t>ărul de vizite</a:t>
          </a:r>
          <a:r>
            <a:rPr lang="en-US" sz="2000" dirty="0" smtClean="0"/>
            <a:t> de studiu</a:t>
          </a:r>
          <a:r>
            <a:rPr lang="ro-RO" sz="2000" dirty="0" smtClean="0"/>
            <a:t> (2017)</a:t>
          </a:r>
          <a:endParaRPr lang="ro-RO" sz="2000" dirty="0"/>
        </a:p>
      </dgm:t>
    </dgm:pt>
    <dgm:pt modelId="{ED12D1D0-2BB8-4E1E-A213-BB1BFE0BE443}" type="parTrans" cxnId="{F9D94C10-5965-4F1C-A5B7-F13E92574E15}">
      <dgm:prSet/>
      <dgm:spPr/>
      <dgm:t>
        <a:bodyPr/>
        <a:lstStyle/>
        <a:p>
          <a:endParaRPr lang="ro-RO"/>
        </a:p>
      </dgm:t>
    </dgm:pt>
    <dgm:pt modelId="{561E7D3C-AB0E-4A29-A5E1-96D955097392}" type="sibTrans" cxnId="{F9D94C10-5965-4F1C-A5B7-F13E92574E15}">
      <dgm:prSet/>
      <dgm:spPr/>
      <dgm:t>
        <a:bodyPr/>
        <a:lstStyle/>
        <a:p>
          <a:endParaRPr lang="ro-RO"/>
        </a:p>
      </dgm:t>
    </dgm:pt>
    <dgm:pt modelId="{9C480852-0920-4758-9DC8-27347E7B98BB}">
      <dgm:prSet phldrT="[Text]" custT="1"/>
      <dgm:spPr/>
      <dgm:t>
        <a:bodyPr/>
        <a:lstStyle/>
        <a:p>
          <a:r>
            <a:rPr lang="ro-RO" sz="2000" dirty="0" smtClean="0"/>
            <a:t>5 vizite</a:t>
          </a:r>
          <a:r>
            <a:rPr lang="en-US" sz="2000" dirty="0" smtClean="0"/>
            <a:t> de studiu</a:t>
          </a:r>
          <a:r>
            <a:rPr lang="ro-RO" sz="2000" dirty="0" smtClean="0"/>
            <a:t>, 21 participanți</a:t>
          </a:r>
          <a:endParaRPr lang="ro-RO" sz="2000" dirty="0"/>
        </a:p>
      </dgm:t>
    </dgm:pt>
    <dgm:pt modelId="{D9BEF581-217D-40EC-B66A-C01D4F69AD56}" type="parTrans" cxnId="{781AE22E-C051-4B4F-86EE-B718EE574531}">
      <dgm:prSet/>
      <dgm:spPr/>
      <dgm:t>
        <a:bodyPr/>
        <a:lstStyle/>
        <a:p>
          <a:endParaRPr lang="ro-RO"/>
        </a:p>
      </dgm:t>
    </dgm:pt>
    <dgm:pt modelId="{15FCBF68-406C-4A95-BD05-66E815B00FA1}" type="sibTrans" cxnId="{781AE22E-C051-4B4F-86EE-B718EE574531}">
      <dgm:prSet/>
      <dgm:spPr/>
      <dgm:t>
        <a:bodyPr/>
        <a:lstStyle/>
        <a:p>
          <a:endParaRPr lang="ro-RO"/>
        </a:p>
      </dgm:t>
    </dgm:pt>
    <dgm:pt modelId="{05364514-4213-4589-A6F2-144F2C7A5F13}">
      <dgm:prSet phldrT="[Text]" custT="1"/>
      <dgm:spPr/>
      <dgm:t>
        <a:bodyPr/>
        <a:lstStyle/>
        <a:p>
          <a:r>
            <a:rPr lang="ro-RO" sz="2000" dirty="0" smtClean="0"/>
            <a:t>2 acorduri</a:t>
          </a:r>
          <a:endParaRPr lang="ro-RO" sz="2000" dirty="0"/>
        </a:p>
      </dgm:t>
    </dgm:pt>
    <dgm:pt modelId="{31BBDDC0-662C-43CF-9D91-C49058F55174}" type="parTrans" cxnId="{ACFDAFF4-72D3-4D5F-9768-E0D2D5E0E651}">
      <dgm:prSet/>
      <dgm:spPr/>
      <dgm:t>
        <a:bodyPr/>
        <a:lstStyle/>
        <a:p>
          <a:endParaRPr lang="ro-RO"/>
        </a:p>
      </dgm:t>
    </dgm:pt>
    <dgm:pt modelId="{44EF0242-F986-4138-920C-9EE27788CC67}" type="sibTrans" cxnId="{ACFDAFF4-72D3-4D5F-9768-E0D2D5E0E651}">
      <dgm:prSet/>
      <dgm:spPr/>
      <dgm:t>
        <a:bodyPr/>
        <a:lstStyle/>
        <a:p>
          <a:endParaRPr lang="ro-RO"/>
        </a:p>
      </dgm:t>
    </dgm:pt>
    <dgm:pt modelId="{2C7839AB-8A55-4DCB-A2CF-BCD6B68DA4A8}">
      <dgm:prSet phldrT="[Text]"/>
      <dgm:spPr/>
      <dgm:t>
        <a:bodyPr/>
        <a:lstStyle/>
        <a:p>
          <a:endParaRPr lang="ro-RO" sz="1100" dirty="0"/>
        </a:p>
      </dgm:t>
    </dgm:pt>
    <dgm:pt modelId="{16C8C35B-54EE-457E-B7A5-EAACB2128954}" type="parTrans" cxnId="{6AA40E5F-E383-4116-8327-F99757151268}">
      <dgm:prSet/>
      <dgm:spPr/>
      <dgm:t>
        <a:bodyPr/>
        <a:lstStyle/>
        <a:p>
          <a:endParaRPr lang="ro-RO"/>
        </a:p>
      </dgm:t>
    </dgm:pt>
    <dgm:pt modelId="{8D46F64E-D968-42B0-8E32-1659543479C1}" type="sibTrans" cxnId="{6AA40E5F-E383-4116-8327-F99757151268}">
      <dgm:prSet/>
      <dgm:spPr/>
      <dgm:t>
        <a:bodyPr/>
        <a:lstStyle/>
        <a:p>
          <a:endParaRPr lang="ro-RO"/>
        </a:p>
      </dgm:t>
    </dgm:pt>
    <dgm:pt modelId="{2316F580-F415-4122-88D1-B9ECF74FD02B}">
      <dgm:prSet custT="1"/>
      <dgm:spPr/>
      <dgm:t>
        <a:bodyPr/>
        <a:lstStyle/>
        <a:p>
          <a:r>
            <a:rPr lang="x-none" sz="2000" dirty="0" smtClean="0"/>
            <a:t>ODIMM, Energie </a:t>
          </a:r>
          <a:r>
            <a:rPr lang="x-none" sz="2000" smtClean="0"/>
            <a:t>și Biomasă</a:t>
          </a:r>
          <a:endParaRPr lang="ro-RO" sz="2000" dirty="0"/>
        </a:p>
      </dgm:t>
    </dgm:pt>
    <dgm:pt modelId="{B4FC3271-8F5D-4776-BABC-40B104E64D55}" type="parTrans" cxnId="{CAD55F24-221B-42D2-A1DA-AFDBC869CD46}">
      <dgm:prSet/>
      <dgm:spPr/>
      <dgm:t>
        <a:bodyPr/>
        <a:lstStyle/>
        <a:p>
          <a:endParaRPr lang="ro-RO"/>
        </a:p>
      </dgm:t>
    </dgm:pt>
    <dgm:pt modelId="{21FCB7E6-9225-4C7E-BE82-F77A20CE9219}" type="sibTrans" cxnId="{CAD55F24-221B-42D2-A1DA-AFDBC869CD46}">
      <dgm:prSet/>
      <dgm:spPr/>
      <dgm:t>
        <a:bodyPr/>
        <a:lstStyle/>
        <a:p>
          <a:endParaRPr lang="ro-RO"/>
        </a:p>
      </dgm:t>
    </dgm:pt>
    <dgm:pt modelId="{49A1A7B5-CA84-4FF0-8D15-8D1B56C825AE}">
      <dgm:prSet phldrT="[Text]" custT="1"/>
      <dgm:spPr/>
      <dgm:t>
        <a:bodyPr/>
        <a:lstStyle/>
        <a:p>
          <a:r>
            <a:rPr lang="en-US" sz="2000" dirty="0" smtClean="0"/>
            <a:t>2 concepte</a:t>
          </a:r>
          <a:r>
            <a:rPr lang="ro-RO" sz="2000" dirty="0" smtClean="0"/>
            <a:t>                           în valoare de                     </a:t>
          </a:r>
          <a:r>
            <a:rPr lang="en-US" sz="2000" dirty="0" smtClean="0"/>
            <a:t>~</a:t>
          </a:r>
          <a:r>
            <a:rPr lang="ro-RO" sz="2000" dirty="0" smtClean="0"/>
            <a:t>1 153 800 </a:t>
          </a:r>
          <a:r>
            <a:rPr lang="en-US" sz="2000" dirty="0" smtClean="0"/>
            <a:t>lei</a:t>
          </a:r>
          <a:endParaRPr lang="ro-RO" sz="2000" dirty="0"/>
        </a:p>
      </dgm:t>
    </dgm:pt>
    <dgm:pt modelId="{FD1035B9-158F-469D-B75E-5CA194A57267}" type="parTrans" cxnId="{7C7A841B-C47B-4D0A-9194-91A9D13C77A3}">
      <dgm:prSet/>
      <dgm:spPr/>
      <dgm:t>
        <a:bodyPr/>
        <a:lstStyle/>
        <a:p>
          <a:endParaRPr lang="ro-RO"/>
        </a:p>
      </dgm:t>
    </dgm:pt>
    <dgm:pt modelId="{C9E19412-7974-4B4A-9839-C914FDFBB8E8}" type="sibTrans" cxnId="{7C7A841B-C47B-4D0A-9194-91A9D13C77A3}">
      <dgm:prSet/>
      <dgm:spPr/>
      <dgm:t>
        <a:bodyPr/>
        <a:lstStyle/>
        <a:p>
          <a:endParaRPr lang="ro-RO"/>
        </a:p>
      </dgm:t>
    </dgm:pt>
    <dgm:pt modelId="{A8A452AD-BBE9-4113-99DB-B99C90576FBB}">
      <dgm:prSet custT="1"/>
      <dgm:spPr/>
      <dgm:t>
        <a:bodyPr/>
        <a:lstStyle/>
        <a:p>
          <a:r>
            <a:rPr lang="en-US" sz="1800" dirty="0" smtClean="0"/>
            <a:t> -</a:t>
          </a:r>
          <a:r>
            <a:rPr lang="ro-RO" sz="1800" dirty="0" smtClean="0"/>
            <a:t>1- PT Marea  Neagră</a:t>
          </a:r>
          <a:endParaRPr lang="ro-RO" sz="1800" dirty="0"/>
        </a:p>
      </dgm:t>
    </dgm:pt>
    <dgm:pt modelId="{CBAA77DF-33C3-42D3-B570-200E0104BD28}" type="parTrans" cxnId="{46D9695A-6408-4165-8854-6889B29BE00B}">
      <dgm:prSet/>
      <dgm:spPr/>
      <dgm:t>
        <a:bodyPr/>
        <a:lstStyle/>
        <a:p>
          <a:endParaRPr lang="ro-RO"/>
        </a:p>
      </dgm:t>
    </dgm:pt>
    <dgm:pt modelId="{AC881999-58CC-4A93-82C5-0DD9D14E01D0}" type="sibTrans" cxnId="{46D9695A-6408-4165-8854-6889B29BE00B}">
      <dgm:prSet/>
      <dgm:spPr/>
      <dgm:t>
        <a:bodyPr/>
        <a:lstStyle/>
        <a:p>
          <a:endParaRPr lang="ro-RO"/>
        </a:p>
      </dgm:t>
    </dgm:pt>
    <dgm:pt modelId="{8F1C0341-163C-4B39-A26B-FF53E74CD7AA}">
      <dgm:prSet custT="1"/>
      <dgm:spPr/>
      <dgm:t>
        <a:bodyPr/>
        <a:lstStyle/>
        <a:p>
          <a:r>
            <a:rPr lang="en-US" sz="1800" dirty="0" smtClean="0"/>
            <a:t>- </a:t>
          </a:r>
          <a:r>
            <a:rPr lang="ro-RO" sz="1800" dirty="0" smtClean="0"/>
            <a:t>2- Guvernul Cehiei,                                                           	etc.</a:t>
          </a:r>
          <a:endParaRPr lang="ro-RO" sz="1800" dirty="0"/>
        </a:p>
      </dgm:t>
    </dgm:pt>
    <dgm:pt modelId="{16B76652-F137-48FC-9339-EAABDD46BEA3}" type="parTrans" cxnId="{6902302B-2C9B-4657-8B4A-3888F9DEC7A6}">
      <dgm:prSet/>
      <dgm:spPr/>
      <dgm:t>
        <a:bodyPr/>
        <a:lstStyle/>
        <a:p>
          <a:endParaRPr lang="ro-RO"/>
        </a:p>
      </dgm:t>
    </dgm:pt>
    <dgm:pt modelId="{CA3EFFD2-D161-490C-A6CC-7F552FBB07D6}" type="sibTrans" cxnId="{6902302B-2C9B-4657-8B4A-3888F9DEC7A6}">
      <dgm:prSet/>
      <dgm:spPr/>
      <dgm:t>
        <a:bodyPr/>
        <a:lstStyle/>
        <a:p>
          <a:endParaRPr lang="ro-RO"/>
        </a:p>
      </dgm:t>
    </dgm:pt>
    <dgm:pt modelId="{B26A170B-A0EA-488B-905E-0947DD688C20}">
      <dgm:prSet phldrT="[Text]" custT="1"/>
      <dgm:spPr/>
      <dgm:t>
        <a:bodyPr/>
        <a:lstStyle/>
        <a:p>
          <a:r>
            <a:rPr lang="en-US" sz="2000" dirty="0" smtClean="0"/>
            <a:t>-</a:t>
          </a:r>
          <a:r>
            <a:rPr lang="ro-RO" sz="1800" dirty="0" smtClean="0"/>
            <a:t>2- PT Dunărea 2020,</a:t>
          </a:r>
          <a:endParaRPr lang="ro-RO" sz="2000" dirty="0"/>
        </a:p>
      </dgm:t>
    </dgm:pt>
    <dgm:pt modelId="{81BE469F-37C8-41F6-9990-BBF511F42D1F}" type="parTrans" cxnId="{1B2F9CB5-D77C-415E-9CF0-F56A92BB624E}">
      <dgm:prSet/>
      <dgm:spPr/>
      <dgm:t>
        <a:bodyPr/>
        <a:lstStyle/>
        <a:p>
          <a:endParaRPr lang="ro-RO"/>
        </a:p>
      </dgm:t>
    </dgm:pt>
    <dgm:pt modelId="{F77EA495-472F-46B0-B376-6D6F33DDE758}" type="sibTrans" cxnId="{1B2F9CB5-D77C-415E-9CF0-F56A92BB624E}">
      <dgm:prSet/>
      <dgm:spPr/>
      <dgm:t>
        <a:bodyPr/>
        <a:lstStyle/>
        <a:p>
          <a:endParaRPr lang="ro-RO"/>
        </a:p>
      </dgm:t>
    </dgm:pt>
    <dgm:pt modelId="{88414EDB-4694-4636-8FE1-C8E73DEF95A4}" type="pres">
      <dgm:prSet presAssocID="{F1FF4494-B0D9-4E61-90A1-CE760637216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27B8B17C-0D6F-4CCE-9336-931A07E71217}" type="pres">
      <dgm:prSet presAssocID="{F1FF4494-B0D9-4E61-90A1-CE7606372161}" presName="children" presStyleCnt="0"/>
      <dgm:spPr/>
    </dgm:pt>
    <dgm:pt modelId="{1C3975DF-CEBE-4E5E-B904-8D2B326902EE}" type="pres">
      <dgm:prSet presAssocID="{F1FF4494-B0D9-4E61-90A1-CE7606372161}" presName="child1group" presStyleCnt="0"/>
      <dgm:spPr/>
    </dgm:pt>
    <dgm:pt modelId="{152AC969-3A56-4E6C-8597-0F3790178819}" type="pres">
      <dgm:prSet presAssocID="{F1FF4494-B0D9-4E61-90A1-CE7606372161}" presName="child1" presStyleLbl="bgAcc1" presStyleIdx="0" presStyleCnt="4" custScaleX="108865" custLinFactNeighborX="-47111" custLinFactNeighborY="-3476"/>
      <dgm:spPr/>
      <dgm:t>
        <a:bodyPr/>
        <a:lstStyle/>
        <a:p>
          <a:endParaRPr lang="ro-RO"/>
        </a:p>
      </dgm:t>
    </dgm:pt>
    <dgm:pt modelId="{974043DB-E837-4895-A923-C43F1AAA5260}" type="pres">
      <dgm:prSet presAssocID="{F1FF4494-B0D9-4E61-90A1-CE760637216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23AC59A-C57D-44EA-863E-F7808B48D0E9}" type="pres">
      <dgm:prSet presAssocID="{F1FF4494-B0D9-4E61-90A1-CE7606372161}" presName="child2group" presStyleCnt="0"/>
      <dgm:spPr/>
    </dgm:pt>
    <dgm:pt modelId="{D1C6AB9D-DFCE-4703-80DF-D1A4D576E13A}" type="pres">
      <dgm:prSet presAssocID="{F1FF4494-B0D9-4E61-90A1-CE7606372161}" presName="child2" presStyleLbl="bgAcc1" presStyleIdx="1" presStyleCnt="4" custScaleX="156632" custLinFactNeighborX="34860" custLinFactNeighborY="3089"/>
      <dgm:spPr/>
      <dgm:t>
        <a:bodyPr/>
        <a:lstStyle/>
        <a:p>
          <a:endParaRPr lang="ro-RO"/>
        </a:p>
      </dgm:t>
    </dgm:pt>
    <dgm:pt modelId="{1A09C12A-23B1-42A6-8828-5D25C95B6E77}" type="pres">
      <dgm:prSet presAssocID="{F1FF4494-B0D9-4E61-90A1-CE760637216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E78972D-C347-44FB-A019-523303DBECC4}" type="pres">
      <dgm:prSet presAssocID="{F1FF4494-B0D9-4E61-90A1-CE7606372161}" presName="child3group" presStyleCnt="0"/>
      <dgm:spPr/>
    </dgm:pt>
    <dgm:pt modelId="{419CFB4A-75FE-4304-9A7E-8F3DEE7FC407}" type="pres">
      <dgm:prSet presAssocID="{F1FF4494-B0D9-4E61-90A1-CE7606372161}" presName="child3" presStyleLbl="bgAcc1" presStyleIdx="2" presStyleCnt="4" custScaleX="129932" custLinFactNeighborX="33935" custLinFactNeighborY="3265"/>
      <dgm:spPr/>
      <dgm:t>
        <a:bodyPr/>
        <a:lstStyle/>
        <a:p>
          <a:endParaRPr lang="ro-RO"/>
        </a:p>
      </dgm:t>
    </dgm:pt>
    <dgm:pt modelId="{E697CFC6-90B2-41F2-817C-4EEA23117867}" type="pres">
      <dgm:prSet presAssocID="{F1FF4494-B0D9-4E61-90A1-CE760637216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7D157A5-BC7E-4132-BB98-A800B1C181E5}" type="pres">
      <dgm:prSet presAssocID="{F1FF4494-B0D9-4E61-90A1-CE7606372161}" presName="child4group" presStyleCnt="0"/>
      <dgm:spPr/>
    </dgm:pt>
    <dgm:pt modelId="{541BD741-FD67-4CF7-BCE0-FFAB6409C1F4}" type="pres">
      <dgm:prSet presAssocID="{F1FF4494-B0D9-4E61-90A1-CE7606372161}" presName="child4" presStyleLbl="bgAcc1" presStyleIdx="3" presStyleCnt="4" custScaleX="116683" custLinFactNeighborX="-43803" custLinFactNeighborY="-1707"/>
      <dgm:spPr/>
      <dgm:t>
        <a:bodyPr/>
        <a:lstStyle/>
        <a:p>
          <a:endParaRPr lang="ro-RO"/>
        </a:p>
      </dgm:t>
    </dgm:pt>
    <dgm:pt modelId="{2E210C8C-CC41-450B-8923-5117972BA45D}" type="pres">
      <dgm:prSet presAssocID="{F1FF4494-B0D9-4E61-90A1-CE760637216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04272B6-7A8E-4053-A69B-CE55C2E0550F}" type="pres">
      <dgm:prSet presAssocID="{F1FF4494-B0D9-4E61-90A1-CE7606372161}" presName="childPlaceholder" presStyleCnt="0"/>
      <dgm:spPr/>
    </dgm:pt>
    <dgm:pt modelId="{43ADC183-7E3B-43DE-816F-CF92A8BA38FE}" type="pres">
      <dgm:prSet presAssocID="{F1FF4494-B0D9-4E61-90A1-CE7606372161}" presName="circle" presStyleCnt="0"/>
      <dgm:spPr/>
    </dgm:pt>
    <dgm:pt modelId="{97BC1179-ED2D-4357-9182-A952DC86CB6B}" type="pres">
      <dgm:prSet presAssocID="{F1FF4494-B0D9-4E61-90A1-CE760637216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3EBB3BD-1318-434C-BFA0-1C231487D827}" type="pres">
      <dgm:prSet presAssocID="{F1FF4494-B0D9-4E61-90A1-CE760637216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F69C907-0802-4C88-900E-9D940AFB3F99}" type="pres">
      <dgm:prSet presAssocID="{F1FF4494-B0D9-4E61-90A1-CE760637216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00721E-482F-41BB-A849-B1129BEA870B}" type="pres">
      <dgm:prSet presAssocID="{F1FF4494-B0D9-4E61-90A1-CE760637216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3D2D938-336F-4971-B9BD-C7089B97CEE1}" type="pres">
      <dgm:prSet presAssocID="{F1FF4494-B0D9-4E61-90A1-CE7606372161}" presName="quadrantPlaceholder" presStyleCnt="0"/>
      <dgm:spPr/>
    </dgm:pt>
    <dgm:pt modelId="{6D1B55BD-C0B3-43A5-8A58-25FA7237E732}" type="pres">
      <dgm:prSet presAssocID="{F1FF4494-B0D9-4E61-90A1-CE7606372161}" presName="center1" presStyleLbl="fgShp" presStyleIdx="0" presStyleCnt="2"/>
      <dgm:spPr/>
    </dgm:pt>
    <dgm:pt modelId="{B6B9EB57-FC37-45EB-8E27-10A3FE14FB01}" type="pres">
      <dgm:prSet presAssocID="{F1FF4494-B0D9-4E61-90A1-CE7606372161}" presName="center2" presStyleLbl="fgShp" presStyleIdx="1" presStyleCnt="2"/>
      <dgm:spPr/>
    </dgm:pt>
  </dgm:ptLst>
  <dgm:cxnLst>
    <dgm:cxn modelId="{383BB12B-C3CB-4D37-84D5-72AD633BBCF7}" type="presOf" srcId="{2C7839AB-8A55-4DCB-A2CF-BCD6B68DA4A8}" destId="{1A09C12A-23B1-42A6-8828-5D25C95B6E77}" srcOrd="1" destOrd="4" presId="urn:microsoft.com/office/officeart/2005/8/layout/cycle4#1"/>
    <dgm:cxn modelId="{CAD55F24-221B-42D2-A1DA-AFDBC869CD46}" srcId="{CC04608D-1B29-479D-9163-CF80A5226A8D}" destId="{2316F580-F415-4122-88D1-B9ECF74FD02B}" srcOrd="1" destOrd="0" parTransId="{B4FC3271-8F5D-4776-BABC-40B104E64D55}" sibTransId="{21FCB7E6-9225-4C7E-BE82-F77A20CE9219}"/>
    <dgm:cxn modelId="{1B2F9CB5-D77C-415E-9CF0-F56A92BB624E}" srcId="{D7201E45-3D74-477A-A1F7-9455FD068693}" destId="{B26A170B-A0EA-488B-905E-0947DD688C20}" srcOrd="1" destOrd="0" parTransId="{81BE469F-37C8-41F6-9990-BBF511F42D1F}" sibTransId="{F77EA495-472F-46B0-B376-6D6F33DDE758}"/>
    <dgm:cxn modelId="{5775568D-7DC1-46EA-AE62-DE4B9CFA4311}" type="presOf" srcId="{D620906D-A2BB-4F27-ACB5-1FBC81C78450}" destId="{EF69C907-0802-4C88-900E-9D940AFB3F99}" srcOrd="0" destOrd="0" presId="urn:microsoft.com/office/officeart/2005/8/layout/cycle4#1"/>
    <dgm:cxn modelId="{50896770-9C7E-4357-A3EC-2685281FFEFD}" type="presOf" srcId="{B26A170B-A0EA-488B-905E-0947DD688C20}" destId="{D1C6AB9D-DFCE-4703-80DF-D1A4D576E13A}" srcOrd="0" destOrd="1" presId="urn:microsoft.com/office/officeart/2005/8/layout/cycle4#1"/>
    <dgm:cxn modelId="{5656DC8D-9B91-4595-A11E-09D18FB8B289}" type="presOf" srcId="{A8A452AD-BBE9-4113-99DB-B99C90576FBB}" destId="{D1C6AB9D-DFCE-4703-80DF-D1A4D576E13A}" srcOrd="0" destOrd="2" presId="urn:microsoft.com/office/officeart/2005/8/layout/cycle4#1"/>
    <dgm:cxn modelId="{FEA594D9-1FD3-4B79-BAE9-CBBFD97E81AD}" type="presOf" srcId="{B26A170B-A0EA-488B-905E-0947DD688C20}" destId="{1A09C12A-23B1-42A6-8828-5D25C95B6E77}" srcOrd="1" destOrd="1" presId="urn:microsoft.com/office/officeart/2005/8/layout/cycle4#1"/>
    <dgm:cxn modelId="{74085BD1-CEA4-4D0C-A4B9-CF1DCD07AF13}" type="presOf" srcId="{49A1A7B5-CA84-4FF0-8D15-8D1B56C825AE}" destId="{419CFB4A-75FE-4304-9A7E-8F3DEE7FC407}" srcOrd="0" destOrd="0" presId="urn:microsoft.com/office/officeart/2005/8/layout/cycle4#1"/>
    <dgm:cxn modelId="{882CD746-11AA-48CA-B8AB-78BCB9046F36}" type="presOf" srcId="{9C480852-0920-4758-9DC8-27347E7B98BB}" destId="{2E210C8C-CC41-450B-8923-5117972BA45D}" srcOrd="1" destOrd="0" presId="urn:microsoft.com/office/officeart/2005/8/layout/cycle4#1"/>
    <dgm:cxn modelId="{2F985040-1C94-4F3A-9F5F-BFEB3EDD8DA3}" type="presOf" srcId="{2316F580-F415-4122-88D1-B9ECF74FD02B}" destId="{974043DB-E837-4895-A923-C43F1AAA5260}" srcOrd="1" destOrd="1" presId="urn:microsoft.com/office/officeart/2005/8/layout/cycle4#1"/>
    <dgm:cxn modelId="{E6995444-1D67-4546-9DDD-FB3E59DB7D88}" type="presOf" srcId="{9C480852-0920-4758-9DC8-27347E7B98BB}" destId="{541BD741-FD67-4CF7-BCE0-FFAB6409C1F4}" srcOrd="0" destOrd="0" presId="urn:microsoft.com/office/officeart/2005/8/layout/cycle4#1"/>
    <dgm:cxn modelId="{46D9695A-6408-4165-8854-6889B29BE00B}" srcId="{D7201E45-3D74-477A-A1F7-9455FD068693}" destId="{A8A452AD-BBE9-4113-99DB-B99C90576FBB}" srcOrd="2" destOrd="0" parTransId="{CBAA77DF-33C3-42D3-B570-200E0104BD28}" sibTransId="{AC881999-58CC-4A93-82C5-0DD9D14E01D0}"/>
    <dgm:cxn modelId="{F27DA441-615A-4B79-9DB4-C52182555CEC}" srcId="{F1FF4494-B0D9-4E61-90A1-CE7606372161}" destId="{D7201E45-3D74-477A-A1F7-9455FD068693}" srcOrd="1" destOrd="0" parTransId="{7BBBB276-60E1-4550-B3F7-130183C34E2D}" sibTransId="{1C125CEC-3E07-446F-B53C-C519EB1DAC10}"/>
    <dgm:cxn modelId="{3CE70E8C-24E9-41DF-893A-692A9260E211}" type="presOf" srcId="{EA27A562-A6B7-4BF4-A1E0-34EB4E238F18}" destId="{5700721E-482F-41BB-A849-B1129BEA870B}" srcOrd="0" destOrd="0" presId="urn:microsoft.com/office/officeart/2005/8/layout/cycle4#1"/>
    <dgm:cxn modelId="{70EF56B9-FC20-4630-892A-A6F62F277345}" type="presOf" srcId="{05364514-4213-4589-A6F2-144F2C7A5F13}" destId="{152AC969-3A56-4E6C-8597-0F3790178819}" srcOrd="0" destOrd="0" presId="urn:microsoft.com/office/officeart/2005/8/layout/cycle4#1"/>
    <dgm:cxn modelId="{A9A5904D-571A-4262-8451-FE725FE875C7}" type="presOf" srcId="{621E220B-6B2B-4A2F-A780-AA7109087436}" destId="{1A09C12A-23B1-42A6-8828-5D25C95B6E77}" srcOrd="1" destOrd="0" presId="urn:microsoft.com/office/officeart/2005/8/layout/cycle4#1"/>
    <dgm:cxn modelId="{6AA40E5F-E383-4116-8327-F99757151268}" srcId="{D7201E45-3D74-477A-A1F7-9455FD068693}" destId="{2C7839AB-8A55-4DCB-A2CF-BCD6B68DA4A8}" srcOrd="4" destOrd="0" parTransId="{16C8C35B-54EE-457E-B7A5-EAACB2128954}" sibTransId="{8D46F64E-D968-42B0-8E32-1659543479C1}"/>
    <dgm:cxn modelId="{3D0F497A-BB2E-4C32-B3E8-8147D00C1E6D}" srcId="{F1FF4494-B0D9-4E61-90A1-CE7606372161}" destId="{CC04608D-1B29-479D-9163-CF80A5226A8D}" srcOrd="0" destOrd="0" parTransId="{1FB581BF-9B0D-4854-A8A6-2185AF41552D}" sibTransId="{8F110802-8024-4A50-8A64-6137DCDF0242}"/>
    <dgm:cxn modelId="{6375297D-9C3D-4640-9CED-A23A74EB189F}" type="presOf" srcId="{05364514-4213-4589-A6F2-144F2C7A5F13}" destId="{974043DB-E837-4895-A923-C43F1AAA5260}" srcOrd="1" destOrd="0" presId="urn:microsoft.com/office/officeart/2005/8/layout/cycle4#1"/>
    <dgm:cxn modelId="{9AF45CFE-CC07-485A-B5A5-A6F445EA336D}" type="presOf" srcId="{8F1C0341-163C-4B39-A26B-FF53E74CD7AA}" destId="{D1C6AB9D-DFCE-4703-80DF-D1A4D576E13A}" srcOrd="0" destOrd="3" presId="urn:microsoft.com/office/officeart/2005/8/layout/cycle4#1"/>
    <dgm:cxn modelId="{32EA46AA-774B-4E55-8D44-3714F074EDA1}" type="presOf" srcId="{2C7839AB-8A55-4DCB-A2CF-BCD6B68DA4A8}" destId="{D1C6AB9D-DFCE-4703-80DF-D1A4D576E13A}" srcOrd="0" destOrd="4" presId="urn:microsoft.com/office/officeart/2005/8/layout/cycle4#1"/>
    <dgm:cxn modelId="{0327AA68-A652-4FD0-81CB-313FDA428ADC}" type="presOf" srcId="{8F1C0341-163C-4B39-A26B-FF53E74CD7AA}" destId="{1A09C12A-23B1-42A6-8828-5D25C95B6E77}" srcOrd="1" destOrd="3" presId="urn:microsoft.com/office/officeart/2005/8/layout/cycle4#1"/>
    <dgm:cxn modelId="{6902302B-2C9B-4657-8B4A-3888F9DEC7A6}" srcId="{D7201E45-3D74-477A-A1F7-9455FD068693}" destId="{8F1C0341-163C-4B39-A26B-FF53E74CD7AA}" srcOrd="3" destOrd="0" parTransId="{16B76652-F137-48FC-9339-EAABDD46BEA3}" sibTransId="{CA3EFFD2-D161-490C-A6CC-7F552FBB07D6}"/>
    <dgm:cxn modelId="{BA41D08B-422F-4DDB-8772-B614EDB06F85}" type="presOf" srcId="{CC04608D-1B29-479D-9163-CF80A5226A8D}" destId="{97BC1179-ED2D-4357-9182-A952DC86CB6B}" srcOrd="0" destOrd="0" presId="urn:microsoft.com/office/officeart/2005/8/layout/cycle4#1"/>
    <dgm:cxn modelId="{ACFDAFF4-72D3-4D5F-9768-E0D2D5E0E651}" srcId="{CC04608D-1B29-479D-9163-CF80A5226A8D}" destId="{05364514-4213-4589-A6F2-144F2C7A5F13}" srcOrd="0" destOrd="0" parTransId="{31BBDDC0-662C-43CF-9D91-C49058F55174}" sibTransId="{44EF0242-F986-4138-920C-9EE27788CC67}"/>
    <dgm:cxn modelId="{781AE22E-C051-4B4F-86EE-B718EE574531}" srcId="{EA27A562-A6B7-4BF4-A1E0-34EB4E238F18}" destId="{9C480852-0920-4758-9DC8-27347E7B98BB}" srcOrd="0" destOrd="0" parTransId="{D9BEF581-217D-40EC-B66A-C01D4F69AD56}" sibTransId="{15FCBF68-406C-4A95-BD05-66E815B00FA1}"/>
    <dgm:cxn modelId="{DAF7ACD4-9BF5-4D59-A7F8-B7A59FF83263}" type="presOf" srcId="{A8A452AD-BBE9-4113-99DB-B99C90576FBB}" destId="{1A09C12A-23B1-42A6-8828-5D25C95B6E77}" srcOrd="1" destOrd="2" presId="urn:microsoft.com/office/officeart/2005/8/layout/cycle4#1"/>
    <dgm:cxn modelId="{EB02ECBF-49E9-4240-8FC5-F09AB2C722A4}" type="presOf" srcId="{2316F580-F415-4122-88D1-B9ECF74FD02B}" destId="{152AC969-3A56-4E6C-8597-0F3790178819}" srcOrd="0" destOrd="1" presId="urn:microsoft.com/office/officeart/2005/8/layout/cycle4#1"/>
    <dgm:cxn modelId="{FB875499-18BA-47F0-8EA3-D461EC9FE897}" srcId="{D7201E45-3D74-477A-A1F7-9455FD068693}" destId="{621E220B-6B2B-4A2F-A780-AA7109087436}" srcOrd="0" destOrd="0" parTransId="{B8631181-7568-4BD2-84CC-2069D63E18A7}" sibTransId="{8F6BF765-5B57-4D2C-A866-93C951E09F96}"/>
    <dgm:cxn modelId="{7C7A841B-C47B-4D0A-9194-91A9D13C77A3}" srcId="{D620906D-A2BB-4F27-ACB5-1FBC81C78450}" destId="{49A1A7B5-CA84-4FF0-8D15-8D1B56C825AE}" srcOrd="0" destOrd="0" parTransId="{FD1035B9-158F-469D-B75E-5CA194A57267}" sibTransId="{C9E19412-7974-4B4A-9839-C914FDFBB8E8}"/>
    <dgm:cxn modelId="{61EE9DF5-C645-4725-A5DA-0FCC262D1B96}" type="presOf" srcId="{D7201E45-3D74-477A-A1F7-9455FD068693}" destId="{73EBB3BD-1318-434C-BFA0-1C231487D827}" srcOrd="0" destOrd="0" presId="urn:microsoft.com/office/officeart/2005/8/layout/cycle4#1"/>
    <dgm:cxn modelId="{F9D94C10-5965-4F1C-A5B7-F13E92574E15}" srcId="{F1FF4494-B0D9-4E61-90A1-CE7606372161}" destId="{EA27A562-A6B7-4BF4-A1E0-34EB4E238F18}" srcOrd="3" destOrd="0" parTransId="{ED12D1D0-2BB8-4E1E-A213-BB1BFE0BE443}" sibTransId="{561E7D3C-AB0E-4A29-A5E1-96D955097392}"/>
    <dgm:cxn modelId="{F5D5D9A8-DBC4-463C-9050-032682E48F3A}" type="presOf" srcId="{49A1A7B5-CA84-4FF0-8D15-8D1B56C825AE}" destId="{E697CFC6-90B2-41F2-817C-4EEA23117867}" srcOrd="1" destOrd="0" presId="urn:microsoft.com/office/officeart/2005/8/layout/cycle4#1"/>
    <dgm:cxn modelId="{41BF5822-E645-4CC0-B35C-9A236018FBEF}" type="presOf" srcId="{F1FF4494-B0D9-4E61-90A1-CE7606372161}" destId="{88414EDB-4694-4636-8FE1-C8E73DEF95A4}" srcOrd="0" destOrd="0" presId="urn:microsoft.com/office/officeart/2005/8/layout/cycle4#1"/>
    <dgm:cxn modelId="{8EEA2C1D-EDD9-4E56-80F5-744EDA240815}" srcId="{F1FF4494-B0D9-4E61-90A1-CE7606372161}" destId="{D620906D-A2BB-4F27-ACB5-1FBC81C78450}" srcOrd="2" destOrd="0" parTransId="{3109B4C2-6F05-4C9A-BA8F-5AC2C3174A9C}" sibTransId="{2828E629-CC2C-4635-9188-54B8FAF4DCB5}"/>
    <dgm:cxn modelId="{83DACBC6-D7A1-4008-A68F-7A4ED50A497F}" type="presOf" srcId="{621E220B-6B2B-4A2F-A780-AA7109087436}" destId="{D1C6AB9D-DFCE-4703-80DF-D1A4D576E13A}" srcOrd="0" destOrd="0" presId="urn:microsoft.com/office/officeart/2005/8/layout/cycle4#1"/>
    <dgm:cxn modelId="{C0C9FACB-F071-451B-A23B-42F37A566D8C}" type="presParOf" srcId="{88414EDB-4694-4636-8FE1-C8E73DEF95A4}" destId="{27B8B17C-0D6F-4CCE-9336-931A07E71217}" srcOrd="0" destOrd="0" presId="urn:microsoft.com/office/officeart/2005/8/layout/cycle4#1"/>
    <dgm:cxn modelId="{63A4D2FE-8977-4178-ACB0-ADBC0D2968BC}" type="presParOf" srcId="{27B8B17C-0D6F-4CCE-9336-931A07E71217}" destId="{1C3975DF-CEBE-4E5E-B904-8D2B326902EE}" srcOrd="0" destOrd="0" presId="urn:microsoft.com/office/officeart/2005/8/layout/cycle4#1"/>
    <dgm:cxn modelId="{40CD16BF-F9FA-47BC-A892-BF542C71D046}" type="presParOf" srcId="{1C3975DF-CEBE-4E5E-B904-8D2B326902EE}" destId="{152AC969-3A56-4E6C-8597-0F3790178819}" srcOrd="0" destOrd="0" presId="urn:microsoft.com/office/officeart/2005/8/layout/cycle4#1"/>
    <dgm:cxn modelId="{A6C2EF09-F99E-4148-A2AE-2E8392061484}" type="presParOf" srcId="{1C3975DF-CEBE-4E5E-B904-8D2B326902EE}" destId="{974043DB-E837-4895-A923-C43F1AAA5260}" srcOrd="1" destOrd="0" presId="urn:microsoft.com/office/officeart/2005/8/layout/cycle4#1"/>
    <dgm:cxn modelId="{5DD58826-0679-47F8-AA69-92D45F94831B}" type="presParOf" srcId="{27B8B17C-0D6F-4CCE-9336-931A07E71217}" destId="{123AC59A-C57D-44EA-863E-F7808B48D0E9}" srcOrd="1" destOrd="0" presId="urn:microsoft.com/office/officeart/2005/8/layout/cycle4#1"/>
    <dgm:cxn modelId="{63D4249C-10F5-44E5-9503-5D0B00376543}" type="presParOf" srcId="{123AC59A-C57D-44EA-863E-F7808B48D0E9}" destId="{D1C6AB9D-DFCE-4703-80DF-D1A4D576E13A}" srcOrd="0" destOrd="0" presId="urn:microsoft.com/office/officeart/2005/8/layout/cycle4#1"/>
    <dgm:cxn modelId="{138844FC-69AB-480C-99A1-F911ACD8D6B6}" type="presParOf" srcId="{123AC59A-C57D-44EA-863E-F7808B48D0E9}" destId="{1A09C12A-23B1-42A6-8828-5D25C95B6E77}" srcOrd="1" destOrd="0" presId="urn:microsoft.com/office/officeart/2005/8/layout/cycle4#1"/>
    <dgm:cxn modelId="{52DF4078-E880-48AA-9791-6A2CF313526D}" type="presParOf" srcId="{27B8B17C-0D6F-4CCE-9336-931A07E71217}" destId="{9E78972D-C347-44FB-A019-523303DBECC4}" srcOrd="2" destOrd="0" presId="urn:microsoft.com/office/officeart/2005/8/layout/cycle4#1"/>
    <dgm:cxn modelId="{91AE72A8-B576-4746-B263-F46CDB59E104}" type="presParOf" srcId="{9E78972D-C347-44FB-A019-523303DBECC4}" destId="{419CFB4A-75FE-4304-9A7E-8F3DEE7FC407}" srcOrd="0" destOrd="0" presId="urn:microsoft.com/office/officeart/2005/8/layout/cycle4#1"/>
    <dgm:cxn modelId="{11AAB638-04DF-4CB1-B4FD-A96E01B52E02}" type="presParOf" srcId="{9E78972D-C347-44FB-A019-523303DBECC4}" destId="{E697CFC6-90B2-41F2-817C-4EEA23117867}" srcOrd="1" destOrd="0" presId="urn:microsoft.com/office/officeart/2005/8/layout/cycle4#1"/>
    <dgm:cxn modelId="{F51226D0-3C09-480B-81B5-5D7E900F7D0F}" type="presParOf" srcId="{27B8B17C-0D6F-4CCE-9336-931A07E71217}" destId="{07D157A5-BC7E-4132-BB98-A800B1C181E5}" srcOrd="3" destOrd="0" presId="urn:microsoft.com/office/officeart/2005/8/layout/cycle4#1"/>
    <dgm:cxn modelId="{B07A754F-5EFA-499B-BFE4-2F8D88243208}" type="presParOf" srcId="{07D157A5-BC7E-4132-BB98-A800B1C181E5}" destId="{541BD741-FD67-4CF7-BCE0-FFAB6409C1F4}" srcOrd="0" destOrd="0" presId="urn:microsoft.com/office/officeart/2005/8/layout/cycle4#1"/>
    <dgm:cxn modelId="{ED0E58F7-D92F-40BD-AB86-22B837063D3E}" type="presParOf" srcId="{07D157A5-BC7E-4132-BB98-A800B1C181E5}" destId="{2E210C8C-CC41-450B-8923-5117972BA45D}" srcOrd="1" destOrd="0" presId="urn:microsoft.com/office/officeart/2005/8/layout/cycle4#1"/>
    <dgm:cxn modelId="{FC8BE2AD-1530-49FE-8396-5225624A0248}" type="presParOf" srcId="{27B8B17C-0D6F-4CCE-9336-931A07E71217}" destId="{304272B6-7A8E-4053-A69B-CE55C2E0550F}" srcOrd="4" destOrd="0" presId="urn:microsoft.com/office/officeart/2005/8/layout/cycle4#1"/>
    <dgm:cxn modelId="{3EA83392-689E-4C35-881C-43F4533954AC}" type="presParOf" srcId="{88414EDB-4694-4636-8FE1-C8E73DEF95A4}" destId="{43ADC183-7E3B-43DE-816F-CF92A8BA38FE}" srcOrd="1" destOrd="0" presId="urn:microsoft.com/office/officeart/2005/8/layout/cycle4#1"/>
    <dgm:cxn modelId="{1F6E572B-7F3B-4F13-90CA-346BCC33E712}" type="presParOf" srcId="{43ADC183-7E3B-43DE-816F-CF92A8BA38FE}" destId="{97BC1179-ED2D-4357-9182-A952DC86CB6B}" srcOrd="0" destOrd="0" presId="urn:microsoft.com/office/officeart/2005/8/layout/cycle4#1"/>
    <dgm:cxn modelId="{B5BE7664-5971-4325-B493-140DA6AC7DC9}" type="presParOf" srcId="{43ADC183-7E3B-43DE-816F-CF92A8BA38FE}" destId="{73EBB3BD-1318-434C-BFA0-1C231487D827}" srcOrd="1" destOrd="0" presId="urn:microsoft.com/office/officeart/2005/8/layout/cycle4#1"/>
    <dgm:cxn modelId="{40D79602-CAA1-44FD-B1EA-7F45D1990192}" type="presParOf" srcId="{43ADC183-7E3B-43DE-816F-CF92A8BA38FE}" destId="{EF69C907-0802-4C88-900E-9D940AFB3F99}" srcOrd="2" destOrd="0" presId="urn:microsoft.com/office/officeart/2005/8/layout/cycle4#1"/>
    <dgm:cxn modelId="{54F22FA3-C294-4D37-A1B6-A9218077DE0B}" type="presParOf" srcId="{43ADC183-7E3B-43DE-816F-CF92A8BA38FE}" destId="{5700721E-482F-41BB-A849-B1129BEA870B}" srcOrd="3" destOrd="0" presId="urn:microsoft.com/office/officeart/2005/8/layout/cycle4#1"/>
    <dgm:cxn modelId="{10655866-0151-4766-B7B3-7990985039E8}" type="presParOf" srcId="{43ADC183-7E3B-43DE-816F-CF92A8BA38FE}" destId="{A3D2D938-336F-4971-B9BD-C7089B97CEE1}" srcOrd="4" destOrd="0" presId="urn:microsoft.com/office/officeart/2005/8/layout/cycle4#1"/>
    <dgm:cxn modelId="{2A1F1B42-DF26-4D3A-B483-E09E72F9611F}" type="presParOf" srcId="{88414EDB-4694-4636-8FE1-C8E73DEF95A4}" destId="{6D1B55BD-C0B3-43A5-8A58-25FA7237E732}" srcOrd="2" destOrd="0" presId="urn:microsoft.com/office/officeart/2005/8/layout/cycle4#1"/>
    <dgm:cxn modelId="{45A6C494-4540-4339-8803-5BDADE8FF7B6}" type="presParOf" srcId="{88414EDB-4694-4636-8FE1-C8E73DEF95A4}" destId="{B6B9EB57-FC37-45EB-8E27-10A3FE14FB0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79C0C-2BB1-4EB3-BB3C-44C6D58CFA9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5FDC7F8-AE41-4D1D-BCAD-2745D3175DC3}">
      <dgm:prSet phldrT="[Text]"/>
      <dgm:spPr/>
      <dgm:t>
        <a:bodyPr/>
        <a:lstStyle/>
        <a:p>
          <a:r>
            <a:rPr lang="x-none" b="1" dirty="0" smtClean="0">
              <a:solidFill>
                <a:srgbClr val="002060"/>
              </a:solidFill>
            </a:rPr>
            <a:t>Comunicarea și transparența</a:t>
          </a:r>
          <a:endParaRPr lang="ro-RO" dirty="0">
            <a:solidFill>
              <a:srgbClr val="002060"/>
            </a:solidFill>
          </a:endParaRPr>
        </a:p>
      </dgm:t>
    </dgm:pt>
    <dgm:pt modelId="{802E20A2-0039-49F9-A404-5539A760414F}" type="parTrans" cxnId="{66DC181C-0B89-45DB-912B-AA19BCEEA01C}">
      <dgm:prSet/>
      <dgm:spPr/>
      <dgm:t>
        <a:bodyPr/>
        <a:lstStyle/>
        <a:p>
          <a:endParaRPr lang="ro-RO"/>
        </a:p>
      </dgm:t>
    </dgm:pt>
    <dgm:pt modelId="{8974D427-4DF2-4E76-A173-5B9A2C971782}" type="sibTrans" cxnId="{66DC181C-0B89-45DB-912B-AA19BCEEA01C}">
      <dgm:prSet/>
      <dgm:spPr/>
      <dgm:t>
        <a:bodyPr/>
        <a:lstStyle/>
        <a:p>
          <a:endParaRPr lang="ro-RO"/>
        </a:p>
      </dgm:t>
    </dgm:pt>
    <dgm:pt modelId="{63880BFD-E811-4F20-AE24-796D6B4663B5}">
      <dgm:prSet phldrT="[Text]"/>
      <dgm:spPr/>
      <dgm:t>
        <a:bodyPr/>
        <a:lstStyle/>
        <a:p>
          <a:r>
            <a:rPr lang="x-none" dirty="0" smtClean="0"/>
            <a:t>89 de comunicate de presă publicate</a:t>
          </a:r>
          <a:endParaRPr lang="ro-RO" dirty="0"/>
        </a:p>
      </dgm:t>
    </dgm:pt>
    <dgm:pt modelId="{B7D2CB49-2FB2-41D8-8457-87B77480ECE0}" type="parTrans" cxnId="{3C42CF29-463B-42D9-AA5B-D3FDFC63FB7B}">
      <dgm:prSet/>
      <dgm:spPr/>
      <dgm:t>
        <a:bodyPr/>
        <a:lstStyle/>
        <a:p>
          <a:endParaRPr lang="ro-RO"/>
        </a:p>
      </dgm:t>
    </dgm:pt>
    <dgm:pt modelId="{855B3747-5B0D-4943-A195-50074BC960EF}" type="sibTrans" cxnId="{3C42CF29-463B-42D9-AA5B-D3FDFC63FB7B}">
      <dgm:prSet/>
      <dgm:spPr/>
      <dgm:t>
        <a:bodyPr/>
        <a:lstStyle/>
        <a:p>
          <a:endParaRPr lang="ro-RO"/>
        </a:p>
      </dgm:t>
    </dgm:pt>
    <dgm:pt modelId="{195382F0-9AC8-44F4-9197-6369BDB31B7E}">
      <dgm:prSet phldrT="[Text]"/>
      <dgm:spPr/>
      <dgm:t>
        <a:bodyPr/>
        <a:lstStyle/>
        <a:p>
          <a:r>
            <a:rPr lang="x-none" dirty="0" smtClean="0"/>
            <a:t>20 anunțuri / invitații publicate</a:t>
          </a:r>
        </a:p>
        <a:p>
          <a:r>
            <a:rPr lang="en-US" dirty="0" err="1" smtClean="0"/>
            <a:t>accesări</a:t>
          </a:r>
          <a:r>
            <a:rPr lang="en-US" dirty="0" smtClean="0"/>
            <a:t> </a:t>
          </a:r>
          <a:r>
            <a:rPr lang="en-US" dirty="0" err="1" smtClean="0"/>
            <a:t>unice</a:t>
          </a:r>
          <a:r>
            <a:rPr lang="en-US" dirty="0" smtClean="0"/>
            <a:t>: 106.735</a:t>
          </a:r>
        </a:p>
        <a:p>
          <a:r>
            <a:rPr lang="en-US" dirty="0" err="1" smtClean="0"/>
            <a:t>accesări</a:t>
          </a:r>
          <a:r>
            <a:rPr lang="en-US" dirty="0" smtClean="0"/>
            <a:t> </a:t>
          </a:r>
          <a:r>
            <a:rPr lang="en-US" dirty="0" err="1" smtClean="0"/>
            <a:t>repetate</a:t>
          </a:r>
          <a:r>
            <a:rPr lang="en-US" dirty="0" smtClean="0"/>
            <a:t>: 352.750</a:t>
          </a:r>
          <a:endParaRPr lang="ro-RO" dirty="0"/>
        </a:p>
      </dgm:t>
    </dgm:pt>
    <dgm:pt modelId="{A5D820AA-884B-42D6-9110-22ECFCE96332}" type="parTrans" cxnId="{B1D684A4-EDF1-4C61-B156-858F6EF83436}">
      <dgm:prSet/>
      <dgm:spPr/>
      <dgm:t>
        <a:bodyPr/>
        <a:lstStyle/>
        <a:p>
          <a:endParaRPr lang="ro-RO"/>
        </a:p>
      </dgm:t>
    </dgm:pt>
    <dgm:pt modelId="{D5AF7295-0A00-4E03-B1F4-1EACEEBA3DC8}" type="sibTrans" cxnId="{B1D684A4-EDF1-4C61-B156-858F6EF83436}">
      <dgm:prSet/>
      <dgm:spPr/>
      <dgm:t>
        <a:bodyPr/>
        <a:lstStyle/>
        <a:p>
          <a:endParaRPr lang="ro-RO"/>
        </a:p>
      </dgm:t>
    </dgm:pt>
    <dgm:pt modelId="{F49E2C9D-3312-4586-9AB4-EE47B7285268}">
      <dgm:prSet phldrT="[Text]"/>
      <dgm:spPr/>
      <dgm:t>
        <a:bodyPr/>
        <a:lstStyle/>
        <a:p>
          <a:r>
            <a:rPr lang="x-none" dirty="0" smtClean="0"/>
            <a:t>Cca 180 de materiale media colectate și partajate în rețelele de socializare</a:t>
          </a:r>
          <a:endParaRPr lang="ro-RO" dirty="0"/>
        </a:p>
      </dgm:t>
    </dgm:pt>
    <dgm:pt modelId="{7588131F-E173-4AEA-B17B-30977F636F11}" type="parTrans" cxnId="{2A8642F4-5AF2-4F41-9C22-447E33D38B7B}">
      <dgm:prSet/>
      <dgm:spPr/>
      <dgm:t>
        <a:bodyPr/>
        <a:lstStyle/>
        <a:p>
          <a:endParaRPr lang="ro-RO"/>
        </a:p>
      </dgm:t>
    </dgm:pt>
    <dgm:pt modelId="{49B76783-35A2-4B18-AD1B-97039A01D4EA}" type="sibTrans" cxnId="{2A8642F4-5AF2-4F41-9C22-447E33D38B7B}">
      <dgm:prSet/>
      <dgm:spPr/>
      <dgm:t>
        <a:bodyPr/>
        <a:lstStyle/>
        <a:p>
          <a:endParaRPr lang="ro-RO"/>
        </a:p>
      </dgm:t>
    </dgm:pt>
    <dgm:pt modelId="{93624DBB-1136-4189-A50E-19864808FA14}">
      <dgm:prSet phldrT="[Text]"/>
      <dgm:spPr/>
      <dgm:t>
        <a:bodyPr/>
        <a:lstStyle/>
        <a:p>
          <a:r>
            <a:rPr lang="x-none" dirty="0" smtClean="0"/>
            <a:t>7 canale de comunicare online administrate</a:t>
          </a:r>
          <a:endParaRPr lang="ro-RO" dirty="0"/>
        </a:p>
      </dgm:t>
    </dgm:pt>
    <dgm:pt modelId="{FFBC255D-3D6B-4719-8017-349395D220A1}" type="parTrans" cxnId="{BE013677-3B36-4BE4-A944-F84319647127}">
      <dgm:prSet/>
      <dgm:spPr/>
      <dgm:t>
        <a:bodyPr/>
        <a:lstStyle/>
        <a:p>
          <a:endParaRPr lang="ro-RO"/>
        </a:p>
      </dgm:t>
    </dgm:pt>
    <dgm:pt modelId="{DC77FD5B-5325-478B-8B57-7036A2E5B81D}" type="sibTrans" cxnId="{BE013677-3B36-4BE4-A944-F84319647127}">
      <dgm:prSet/>
      <dgm:spPr/>
      <dgm:t>
        <a:bodyPr/>
        <a:lstStyle/>
        <a:p>
          <a:endParaRPr lang="ro-RO"/>
        </a:p>
      </dgm:t>
    </dgm:pt>
    <dgm:pt modelId="{F5390820-0D5F-4432-829C-1C2B900D18AA}" type="pres">
      <dgm:prSet presAssocID="{8D979C0C-2BB1-4EB3-BB3C-44C6D58CFA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A60E7-9BA7-4586-8226-79EA130794A9}" type="pres">
      <dgm:prSet presAssocID="{8D979C0C-2BB1-4EB3-BB3C-44C6D58CFA91}" presName="matrix" presStyleCnt="0"/>
      <dgm:spPr/>
    </dgm:pt>
    <dgm:pt modelId="{EA3F34C9-E5CB-45D2-9B9F-AD7995FFE2C3}" type="pres">
      <dgm:prSet presAssocID="{8D979C0C-2BB1-4EB3-BB3C-44C6D58CFA91}" presName="tile1" presStyleLbl="node1" presStyleIdx="0" presStyleCnt="4"/>
      <dgm:spPr/>
      <dgm:t>
        <a:bodyPr/>
        <a:lstStyle/>
        <a:p>
          <a:endParaRPr lang="ro-RO"/>
        </a:p>
      </dgm:t>
    </dgm:pt>
    <dgm:pt modelId="{019703EC-78B2-40D4-A723-FD9DC1A8E622}" type="pres">
      <dgm:prSet presAssocID="{8D979C0C-2BB1-4EB3-BB3C-44C6D58CFA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991B4D6-C78F-476B-BBF1-569775FD02A1}" type="pres">
      <dgm:prSet presAssocID="{8D979C0C-2BB1-4EB3-BB3C-44C6D58CFA91}" presName="tile2" presStyleLbl="node1" presStyleIdx="1" presStyleCnt="4"/>
      <dgm:spPr/>
      <dgm:t>
        <a:bodyPr/>
        <a:lstStyle/>
        <a:p>
          <a:endParaRPr lang="ro-RO"/>
        </a:p>
      </dgm:t>
    </dgm:pt>
    <dgm:pt modelId="{B31D0C5B-6EE8-4BA3-B946-B26FD08F73D0}" type="pres">
      <dgm:prSet presAssocID="{8D979C0C-2BB1-4EB3-BB3C-44C6D58CFA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E9F1671-5461-44CD-B319-86B0F81A6BC7}" type="pres">
      <dgm:prSet presAssocID="{8D979C0C-2BB1-4EB3-BB3C-44C6D58CFA91}" presName="tile3" presStyleLbl="node1" presStyleIdx="2" presStyleCnt="4"/>
      <dgm:spPr/>
      <dgm:t>
        <a:bodyPr/>
        <a:lstStyle/>
        <a:p>
          <a:endParaRPr lang="ro-RO"/>
        </a:p>
      </dgm:t>
    </dgm:pt>
    <dgm:pt modelId="{85330B67-2D91-4F7B-9BDB-FCA15D493955}" type="pres">
      <dgm:prSet presAssocID="{8D979C0C-2BB1-4EB3-BB3C-44C6D58CFA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1B3A8E3-1CFE-4943-AB5F-6EE856AAB9E3}" type="pres">
      <dgm:prSet presAssocID="{8D979C0C-2BB1-4EB3-BB3C-44C6D58CFA91}" presName="tile4" presStyleLbl="node1" presStyleIdx="3" presStyleCnt="4"/>
      <dgm:spPr/>
      <dgm:t>
        <a:bodyPr/>
        <a:lstStyle/>
        <a:p>
          <a:endParaRPr lang="ro-RO"/>
        </a:p>
      </dgm:t>
    </dgm:pt>
    <dgm:pt modelId="{52D533EB-B82A-49E2-8B25-8E32913C98C3}" type="pres">
      <dgm:prSet presAssocID="{8D979C0C-2BB1-4EB3-BB3C-44C6D58CFA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A2C893C-4401-4347-A743-C6313810DBF4}" type="pres">
      <dgm:prSet presAssocID="{8D979C0C-2BB1-4EB3-BB3C-44C6D58CFA9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o-RO"/>
        </a:p>
      </dgm:t>
    </dgm:pt>
  </dgm:ptLst>
  <dgm:cxnLst>
    <dgm:cxn modelId="{B38C4493-6147-46A2-9681-5A2B9B2271BC}" type="presOf" srcId="{63880BFD-E811-4F20-AE24-796D6B4663B5}" destId="{EA3F34C9-E5CB-45D2-9B9F-AD7995FFE2C3}" srcOrd="0" destOrd="0" presId="urn:microsoft.com/office/officeart/2005/8/layout/matrix1"/>
    <dgm:cxn modelId="{B1D684A4-EDF1-4C61-B156-858F6EF83436}" srcId="{65FDC7F8-AE41-4D1D-BCAD-2745D3175DC3}" destId="{195382F0-9AC8-44F4-9197-6369BDB31B7E}" srcOrd="1" destOrd="0" parTransId="{A5D820AA-884B-42D6-9110-22ECFCE96332}" sibTransId="{D5AF7295-0A00-4E03-B1F4-1EACEEBA3DC8}"/>
    <dgm:cxn modelId="{B82A3FF1-4C1D-45CF-B4F1-EFC139A89372}" type="presOf" srcId="{195382F0-9AC8-44F4-9197-6369BDB31B7E}" destId="{1991B4D6-C78F-476B-BBF1-569775FD02A1}" srcOrd="0" destOrd="0" presId="urn:microsoft.com/office/officeart/2005/8/layout/matrix1"/>
    <dgm:cxn modelId="{3C42CF29-463B-42D9-AA5B-D3FDFC63FB7B}" srcId="{65FDC7F8-AE41-4D1D-BCAD-2745D3175DC3}" destId="{63880BFD-E811-4F20-AE24-796D6B4663B5}" srcOrd="0" destOrd="0" parTransId="{B7D2CB49-2FB2-41D8-8457-87B77480ECE0}" sibTransId="{855B3747-5B0D-4943-A195-50074BC960EF}"/>
    <dgm:cxn modelId="{BE013677-3B36-4BE4-A944-F84319647127}" srcId="{65FDC7F8-AE41-4D1D-BCAD-2745D3175DC3}" destId="{93624DBB-1136-4189-A50E-19864808FA14}" srcOrd="3" destOrd="0" parTransId="{FFBC255D-3D6B-4719-8017-349395D220A1}" sibTransId="{DC77FD5B-5325-478B-8B57-7036A2E5B81D}"/>
    <dgm:cxn modelId="{AAA61BB7-B670-43E3-90C2-26D157CA1FE8}" type="presOf" srcId="{93624DBB-1136-4189-A50E-19864808FA14}" destId="{52D533EB-B82A-49E2-8B25-8E32913C98C3}" srcOrd="1" destOrd="0" presId="urn:microsoft.com/office/officeart/2005/8/layout/matrix1"/>
    <dgm:cxn modelId="{919958CE-89CB-4A8B-BFE5-7CA3DFA0E6C0}" type="presOf" srcId="{8D979C0C-2BB1-4EB3-BB3C-44C6D58CFA91}" destId="{F5390820-0D5F-4432-829C-1C2B900D18AA}" srcOrd="0" destOrd="0" presId="urn:microsoft.com/office/officeart/2005/8/layout/matrix1"/>
    <dgm:cxn modelId="{2A8642F4-5AF2-4F41-9C22-447E33D38B7B}" srcId="{65FDC7F8-AE41-4D1D-BCAD-2745D3175DC3}" destId="{F49E2C9D-3312-4586-9AB4-EE47B7285268}" srcOrd="2" destOrd="0" parTransId="{7588131F-E173-4AEA-B17B-30977F636F11}" sibTransId="{49B76783-35A2-4B18-AD1B-97039A01D4EA}"/>
    <dgm:cxn modelId="{E5D4FDE3-0E77-49A1-9C54-59AAB25D4187}" type="presOf" srcId="{F49E2C9D-3312-4586-9AB4-EE47B7285268}" destId="{0E9F1671-5461-44CD-B319-86B0F81A6BC7}" srcOrd="0" destOrd="0" presId="urn:microsoft.com/office/officeart/2005/8/layout/matrix1"/>
    <dgm:cxn modelId="{51CA324C-0AE3-4563-BB64-A948C28B9DB1}" type="presOf" srcId="{65FDC7F8-AE41-4D1D-BCAD-2745D3175DC3}" destId="{3A2C893C-4401-4347-A743-C6313810DBF4}" srcOrd="0" destOrd="0" presId="urn:microsoft.com/office/officeart/2005/8/layout/matrix1"/>
    <dgm:cxn modelId="{00438B94-A9C1-4ADE-ADD7-19BAF2ADC839}" type="presOf" srcId="{93624DBB-1136-4189-A50E-19864808FA14}" destId="{21B3A8E3-1CFE-4943-AB5F-6EE856AAB9E3}" srcOrd="0" destOrd="0" presId="urn:microsoft.com/office/officeart/2005/8/layout/matrix1"/>
    <dgm:cxn modelId="{4A04D6FC-C39D-4B52-9D54-5EE5A5FD7AF8}" type="presOf" srcId="{F49E2C9D-3312-4586-9AB4-EE47B7285268}" destId="{85330B67-2D91-4F7B-9BDB-FCA15D493955}" srcOrd="1" destOrd="0" presId="urn:microsoft.com/office/officeart/2005/8/layout/matrix1"/>
    <dgm:cxn modelId="{66DC181C-0B89-45DB-912B-AA19BCEEA01C}" srcId="{8D979C0C-2BB1-4EB3-BB3C-44C6D58CFA91}" destId="{65FDC7F8-AE41-4D1D-BCAD-2745D3175DC3}" srcOrd="0" destOrd="0" parTransId="{802E20A2-0039-49F9-A404-5539A760414F}" sibTransId="{8974D427-4DF2-4E76-A173-5B9A2C971782}"/>
    <dgm:cxn modelId="{7D1395E6-287B-4486-A550-833E30FD20FA}" type="presOf" srcId="{195382F0-9AC8-44F4-9197-6369BDB31B7E}" destId="{B31D0C5B-6EE8-4BA3-B946-B26FD08F73D0}" srcOrd="1" destOrd="0" presId="urn:microsoft.com/office/officeart/2005/8/layout/matrix1"/>
    <dgm:cxn modelId="{70ED14BE-6A7D-4AD6-AB17-24B9BA6E312A}" type="presOf" srcId="{63880BFD-E811-4F20-AE24-796D6B4663B5}" destId="{019703EC-78B2-40D4-A723-FD9DC1A8E622}" srcOrd="1" destOrd="0" presId="urn:microsoft.com/office/officeart/2005/8/layout/matrix1"/>
    <dgm:cxn modelId="{E8B2C0AD-8031-4F8E-B2A3-8BE979169970}" type="presParOf" srcId="{F5390820-0D5F-4432-829C-1C2B900D18AA}" destId="{4C2A60E7-9BA7-4586-8226-79EA130794A9}" srcOrd="0" destOrd="0" presId="urn:microsoft.com/office/officeart/2005/8/layout/matrix1"/>
    <dgm:cxn modelId="{295B9620-81D0-438A-9355-3BFBCED0551A}" type="presParOf" srcId="{4C2A60E7-9BA7-4586-8226-79EA130794A9}" destId="{EA3F34C9-E5CB-45D2-9B9F-AD7995FFE2C3}" srcOrd="0" destOrd="0" presId="urn:microsoft.com/office/officeart/2005/8/layout/matrix1"/>
    <dgm:cxn modelId="{1A2B1BCF-867F-4AC2-A83A-C7AE2AFFBC34}" type="presParOf" srcId="{4C2A60E7-9BA7-4586-8226-79EA130794A9}" destId="{019703EC-78B2-40D4-A723-FD9DC1A8E622}" srcOrd="1" destOrd="0" presId="urn:microsoft.com/office/officeart/2005/8/layout/matrix1"/>
    <dgm:cxn modelId="{F63E8699-DD2E-4367-B1A4-3FA37DA35529}" type="presParOf" srcId="{4C2A60E7-9BA7-4586-8226-79EA130794A9}" destId="{1991B4D6-C78F-476B-BBF1-569775FD02A1}" srcOrd="2" destOrd="0" presId="urn:microsoft.com/office/officeart/2005/8/layout/matrix1"/>
    <dgm:cxn modelId="{810FB09B-98FF-415D-A41C-09640A55E575}" type="presParOf" srcId="{4C2A60E7-9BA7-4586-8226-79EA130794A9}" destId="{B31D0C5B-6EE8-4BA3-B946-B26FD08F73D0}" srcOrd="3" destOrd="0" presId="urn:microsoft.com/office/officeart/2005/8/layout/matrix1"/>
    <dgm:cxn modelId="{31C21AA0-D5B6-474A-A358-22ADA1F80D71}" type="presParOf" srcId="{4C2A60E7-9BA7-4586-8226-79EA130794A9}" destId="{0E9F1671-5461-44CD-B319-86B0F81A6BC7}" srcOrd="4" destOrd="0" presId="urn:microsoft.com/office/officeart/2005/8/layout/matrix1"/>
    <dgm:cxn modelId="{434D0A79-EE00-4979-8771-B79B346B41AB}" type="presParOf" srcId="{4C2A60E7-9BA7-4586-8226-79EA130794A9}" destId="{85330B67-2D91-4F7B-9BDB-FCA15D493955}" srcOrd="5" destOrd="0" presId="urn:microsoft.com/office/officeart/2005/8/layout/matrix1"/>
    <dgm:cxn modelId="{E937C355-DA5B-41D4-B604-05AE7DFC458D}" type="presParOf" srcId="{4C2A60E7-9BA7-4586-8226-79EA130794A9}" destId="{21B3A8E3-1CFE-4943-AB5F-6EE856AAB9E3}" srcOrd="6" destOrd="0" presId="urn:microsoft.com/office/officeart/2005/8/layout/matrix1"/>
    <dgm:cxn modelId="{C350422B-A915-4DF7-B920-993519FCEFB8}" type="presParOf" srcId="{4C2A60E7-9BA7-4586-8226-79EA130794A9}" destId="{52D533EB-B82A-49E2-8B25-8E32913C98C3}" srcOrd="7" destOrd="0" presId="urn:microsoft.com/office/officeart/2005/8/layout/matrix1"/>
    <dgm:cxn modelId="{345ECA50-2C50-40DF-B630-6801E7B77C8A}" type="presParOf" srcId="{F5390820-0D5F-4432-829C-1C2B900D18AA}" destId="{3A2C893C-4401-4347-A743-C6313810DB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E2DDC-8873-421C-8296-76F06E712BAA}">
      <dsp:nvSpPr>
        <dsp:cNvPr id="0" name=""/>
        <dsp:cNvSpPr/>
      </dsp:nvSpPr>
      <dsp:spPr>
        <a:xfrm>
          <a:off x="164119" y="706751"/>
          <a:ext cx="2351377" cy="11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FNDR</a:t>
          </a:r>
          <a:endParaRPr lang="en-US" sz="2400" kern="1200" dirty="0"/>
        </a:p>
      </dsp:txBody>
      <dsp:txXfrm>
        <a:off x="198554" y="741186"/>
        <a:ext cx="2282507" cy="1106818"/>
      </dsp:txXfrm>
    </dsp:sp>
    <dsp:sp modelId="{AD005E3E-652A-40AB-9A24-B2195F9353C7}">
      <dsp:nvSpPr>
        <dsp:cNvPr id="0" name=""/>
        <dsp:cNvSpPr/>
      </dsp:nvSpPr>
      <dsp:spPr>
        <a:xfrm>
          <a:off x="353537" y="1882440"/>
          <a:ext cx="91440" cy="884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64"/>
              </a:lnTo>
              <a:lnTo>
                <a:pt x="117742" y="884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344A0-250E-4E17-A10C-A9A45302BAA6}">
      <dsp:nvSpPr>
        <dsp:cNvPr id="0" name=""/>
        <dsp:cNvSpPr/>
      </dsp:nvSpPr>
      <dsp:spPr>
        <a:xfrm>
          <a:off x="471280" y="2178961"/>
          <a:ext cx="1881102" cy="11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13 </a:t>
          </a:r>
          <a:r>
            <a:rPr lang="en-US" sz="2400" kern="1200" dirty="0" err="1" smtClean="0"/>
            <a:t>proiecte</a:t>
          </a:r>
          <a:endParaRPr lang="en-US" sz="2400" kern="1200" dirty="0"/>
        </a:p>
      </dsp:txBody>
      <dsp:txXfrm>
        <a:off x="505715" y="2213396"/>
        <a:ext cx="1812232" cy="1106818"/>
      </dsp:txXfrm>
    </dsp:sp>
    <dsp:sp modelId="{2772481A-3C8B-45FC-9C2F-319E90050B58}">
      <dsp:nvSpPr>
        <dsp:cNvPr id="0" name=""/>
        <dsp:cNvSpPr/>
      </dsp:nvSpPr>
      <dsp:spPr>
        <a:xfrm>
          <a:off x="2940227" y="709349"/>
          <a:ext cx="2351377" cy="11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Guvernul</a:t>
          </a:r>
          <a:r>
            <a:rPr lang="en-US" sz="1600" kern="1200" dirty="0" smtClean="0"/>
            <a:t> </a:t>
          </a:r>
          <a:r>
            <a:rPr lang="ro-RO" sz="2400" kern="1200" dirty="0" smtClean="0"/>
            <a:t>Estoniei</a:t>
          </a:r>
          <a:endParaRPr lang="en-US" sz="2400" kern="1200" dirty="0"/>
        </a:p>
      </dsp:txBody>
      <dsp:txXfrm>
        <a:off x="2974662" y="743784"/>
        <a:ext cx="2282507" cy="1106818"/>
      </dsp:txXfrm>
    </dsp:sp>
    <dsp:sp modelId="{7244C626-E3C8-4987-B13D-F021D6FA1C73}">
      <dsp:nvSpPr>
        <dsp:cNvPr id="0" name=""/>
        <dsp:cNvSpPr/>
      </dsp:nvSpPr>
      <dsp:spPr>
        <a:xfrm>
          <a:off x="3175364" y="1885038"/>
          <a:ext cx="235137" cy="881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766"/>
              </a:lnTo>
              <a:lnTo>
                <a:pt x="235137" y="881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C91AF-1999-4E84-A2F4-02378625114F}">
      <dsp:nvSpPr>
        <dsp:cNvPr id="0" name=""/>
        <dsp:cNvSpPr/>
      </dsp:nvSpPr>
      <dsp:spPr>
        <a:xfrm>
          <a:off x="3410502" y="2178961"/>
          <a:ext cx="1881102" cy="11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2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proiect</a:t>
          </a:r>
          <a:r>
            <a:rPr lang="ro-RO" sz="2400" kern="1200" dirty="0" smtClean="0"/>
            <a:t>e</a:t>
          </a:r>
          <a:endParaRPr lang="en-US" sz="2400" kern="1200" dirty="0"/>
        </a:p>
      </dsp:txBody>
      <dsp:txXfrm>
        <a:off x="3444937" y="2213396"/>
        <a:ext cx="1812232" cy="1106818"/>
      </dsp:txXfrm>
    </dsp:sp>
    <dsp:sp modelId="{DC93EB63-FE3B-44B2-8024-F19E5A333817}">
      <dsp:nvSpPr>
        <dsp:cNvPr id="0" name=""/>
        <dsp:cNvSpPr/>
      </dsp:nvSpPr>
      <dsp:spPr>
        <a:xfrm>
          <a:off x="5757083" y="693889"/>
          <a:ext cx="2351377" cy="117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Guvernul</a:t>
          </a:r>
          <a:r>
            <a:rPr lang="en-US" sz="2400" kern="1200" dirty="0" smtClean="0"/>
            <a:t> Rom</a:t>
          </a:r>
          <a:r>
            <a:rPr lang="ro-RO" sz="2400" kern="1200" dirty="0" err="1" smtClean="0"/>
            <a:t>âniei</a:t>
          </a:r>
          <a:endParaRPr lang="en-US" sz="2400" kern="1200" dirty="0"/>
        </a:p>
      </dsp:txBody>
      <dsp:txXfrm>
        <a:off x="5791518" y="728324"/>
        <a:ext cx="2282507" cy="1106818"/>
      </dsp:txXfrm>
    </dsp:sp>
    <dsp:sp modelId="{EE3E1707-506F-4640-91B5-263958FECD07}">
      <dsp:nvSpPr>
        <dsp:cNvPr id="0" name=""/>
        <dsp:cNvSpPr/>
      </dsp:nvSpPr>
      <dsp:spPr>
        <a:xfrm>
          <a:off x="5992221" y="1869578"/>
          <a:ext cx="357503" cy="897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226"/>
              </a:lnTo>
              <a:lnTo>
                <a:pt x="357503" y="897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ABBA4-7C59-48CE-B71C-F80B1141ECB7}">
      <dsp:nvSpPr>
        <dsp:cNvPr id="0" name=""/>
        <dsp:cNvSpPr/>
      </dsp:nvSpPr>
      <dsp:spPr>
        <a:xfrm>
          <a:off x="6349724" y="2178961"/>
          <a:ext cx="1881102" cy="1175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smtClean="0"/>
            <a:t>1 proiect</a:t>
          </a:r>
          <a:br>
            <a:rPr lang="ro-RO" sz="2400" kern="1200" smtClean="0"/>
          </a:br>
          <a:endParaRPr lang="en-US" sz="2400" kern="1200" dirty="0"/>
        </a:p>
      </dsp:txBody>
      <dsp:txXfrm>
        <a:off x="6384159" y="2213396"/>
        <a:ext cx="1812232" cy="1106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CFB4A-75FE-4304-9A7E-8F3DEE7FC407}">
      <dsp:nvSpPr>
        <dsp:cNvPr id="0" name=""/>
        <dsp:cNvSpPr/>
      </dsp:nvSpPr>
      <dsp:spPr>
        <a:xfrm>
          <a:off x="5147632" y="3156137"/>
          <a:ext cx="2979134" cy="1485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 concepte</a:t>
          </a:r>
          <a:r>
            <a:rPr lang="ro-RO" sz="2000" kern="1200" dirty="0" smtClean="0"/>
            <a:t>                           în valoare de                     </a:t>
          </a:r>
          <a:r>
            <a:rPr lang="en-US" sz="2000" kern="1200" dirty="0" smtClean="0"/>
            <a:t>~</a:t>
          </a:r>
          <a:r>
            <a:rPr lang="ro-RO" sz="2000" kern="1200" dirty="0" smtClean="0"/>
            <a:t>1 153 800 </a:t>
          </a:r>
          <a:r>
            <a:rPr lang="en-US" sz="2000" kern="1200" dirty="0" smtClean="0"/>
            <a:t>lei</a:t>
          </a:r>
          <a:endParaRPr lang="ro-RO" sz="2000" kern="1200" dirty="0"/>
        </a:p>
      </dsp:txBody>
      <dsp:txXfrm>
        <a:off x="6073998" y="3560074"/>
        <a:ext cx="2020142" cy="1048678"/>
      </dsp:txXfrm>
    </dsp:sp>
    <dsp:sp modelId="{541BD741-FD67-4CF7-BCE0-FFAB6409C1F4}">
      <dsp:nvSpPr>
        <dsp:cNvPr id="0" name=""/>
        <dsp:cNvSpPr/>
      </dsp:nvSpPr>
      <dsp:spPr>
        <a:xfrm>
          <a:off x="0" y="3130784"/>
          <a:ext cx="2675355" cy="1485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/>
            <a:t>5 vizite</a:t>
          </a:r>
          <a:r>
            <a:rPr lang="en-US" sz="2000" kern="1200" dirty="0" smtClean="0"/>
            <a:t> de studiu</a:t>
          </a:r>
          <a:r>
            <a:rPr lang="ro-RO" sz="2000" kern="1200" dirty="0" smtClean="0"/>
            <a:t>, 21 participanți</a:t>
          </a:r>
          <a:endParaRPr lang="ro-RO" sz="2000" kern="1200" dirty="0"/>
        </a:p>
      </dsp:txBody>
      <dsp:txXfrm>
        <a:off x="32626" y="3534720"/>
        <a:ext cx="1807497" cy="1048678"/>
      </dsp:txXfrm>
    </dsp:sp>
    <dsp:sp modelId="{D1C6AB9D-DFCE-4703-80DF-D1A4D576E13A}">
      <dsp:nvSpPr>
        <dsp:cNvPr id="0" name=""/>
        <dsp:cNvSpPr/>
      </dsp:nvSpPr>
      <dsp:spPr>
        <a:xfrm>
          <a:off x="4843956" y="45879"/>
          <a:ext cx="3591323" cy="1485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/>
            <a:t>9 </a:t>
          </a:r>
          <a:r>
            <a:rPr lang="en-US" sz="2000" kern="1200" dirty="0" smtClean="0"/>
            <a:t> </a:t>
          </a:r>
          <a:r>
            <a:rPr lang="ro-RO" sz="2000" kern="1200" dirty="0" smtClean="0"/>
            <a:t>concepte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-</a:t>
          </a:r>
          <a:r>
            <a:rPr lang="ro-RO" sz="1800" kern="1200" dirty="0" smtClean="0"/>
            <a:t>2- PT Dunărea 2020,</a:t>
          </a:r>
          <a:endParaRPr lang="ro-RO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-</a:t>
          </a:r>
          <a:r>
            <a:rPr lang="ro-RO" sz="1800" kern="1200" dirty="0" smtClean="0"/>
            <a:t>1- PT Marea  Neagră</a:t>
          </a:r>
          <a:endParaRPr lang="ro-R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- </a:t>
          </a:r>
          <a:r>
            <a:rPr lang="ro-RO" sz="1800" kern="1200" dirty="0" smtClean="0"/>
            <a:t>2- Guvernul Cehiei,                                                           	etc.</a:t>
          </a:r>
          <a:endParaRPr lang="ro-RO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o-RO" sz="1100" kern="1200" dirty="0"/>
        </a:p>
      </dsp:txBody>
      <dsp:txXfrm>
        <a:off x="5953979" y="78505"/>
        <a:ext cx="2448674" cy="1048678"/>
      </dsp:txXfrm>
    </dsp:sp>
    <dsp:sp modelId="{152AC969-3A56-4E6C-8597-0F3790178819}">
      <dsp:nvSpPr>
        <dsp:cNvPr id="0" name=""/>
        <dsp:cNvSpPr/>
      </dsp:nvSpPr>
      <dsp:spPr>
        <a:xfrm>
          <a:off x="0" y="0"/>
          <a:ext cx="2496101" cy="1485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/>
            <a:t>2 acorduri</a:t>
          </a:r>
          <a:endParaRPr lang="ro-R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kern="1200" dirty="0" smtClean="0"/>
            <a:t>ODIMM, Energie </a:t>
          </a:r>
          <a:r>
            <a:rPr lang="x-none" sz="2000" kern="1200" smtClean="0"/>
            <a:t>și Biomasă</a:t>
          </a:r>
          <a:endParaRPr lang="ro-RO" sz="2000" kern="1200" dirty="0"/>
        </a:p>
      </dsp:txBody>
      <dsp:txXfrm>
        <a:off x="32626" y="32626"/>
        <a:ext cx="1682019" cy="1048678"/>
      </dsp:txXfrm>
    </dsp:sp>
    <dsp:sp modelId="{97BC1179-ED2D-4357-9182-A952DC86CB6B}">
      <dsp:nvSpPr>
        <dsp:cNvPr id="0" name=""/>
        <dsp:cNvSpPr/>
      </dsp:nvSpPr>
      <dsp:spPr>
        <a:xfrm>
          <a:off x="2161509" y="264558"/>
          <a:ext cx="2009717" cy="20097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Numărul de acorduri încheiate</a:t>
          </a:r>
          <a:endParaRPr lang="ro-RO" sz="2000" kern="1200" dirty="0"/>
        </a:p>
      </dsp:txBody>
      <dsp:txXfrm>
        <a:off x="2750141" y="853190"/>
        <a:ext cx="1421085" cy="1421085"/>
      </dsp:txXfrm>
    </dsp:sp>
    <dsp:sp modelId="{73EBB3BD-1318-434C-BFA0-1C231487D827}">
      <dsp:nvSpPr>
        <dsp:cNvPr id="0" name=""/>
        <dsp:cNvSpPr/>
      </dsp:nvSpPr>
      <dsp:spPr>
        <a:xfrm rot="5400000">
          <a:off x="4264053" y="264558"/>
          <a:ext cx="2009717" cy="20097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Concepte de proiecte aplicate</a:t>
          </a:r>
          <a:endParaRPr lang="ro-RO" sz="2000" kern="1200" dirty="0"/>
        </a:p>
      </dsp:txBody>
      <dsp:txXfrm rot="-5400000">
        <a:off x="4264053" y="853190"/>
        <a:ext cx="1421085" cy="1421085"/>
      </dsp:txXfrm>
    </dsp:sp>
    <dsp:sp modelId="{EF69C907-0802-4C88-900E-9D940AFB3F99}">
      <dsp:nvSpPr>
        <dsp:cNvPr id="0" name=""/>
        <dsp:cNvSpPr/>
      </dsp:nvSpPr>
      <dsp:spPr>
        <a:xfrm rot="10800000">
          <a:off x="4264053" y="2367103"/>
          <a:ext cx="2009717" cy="20097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Concepte de proiecte aprobate spre finanțare</a:t>
          </a:r>
          <a:r>
            <a:rPr lang="en-US" sz="1800" kern="1200" dirty="0" smtClean="0"/>
            <a:t> (s. externe)</a:t>
          </a:r>
          <a:endParaRPr lang="ro-RO" sz="1800" kern="1200" dirty="0"/>
        </a:p>
      </dsp:txBody>
      <dsp:txXfrm rot="10800000">
        <a:off x="4264053" y="2367103"/>
        <a:ext cx="1421085" cy="1421085"/>
      </dsp:txXfrm>
    </dsp:sp>
    <dsp:sp modelId="{5700721E-482F-41BB-A849-B1129BEA870B}">
      <dsp:nvSpPr>
        <dsp:cNvPr id="0" name=""/>
        <dsp:cNvSpPr/>
      </dsp:nvSpPr>
      <dsp:spPr>
        <a:xfrm rot="16200000">
          <a:off x="2161509" y="2367103"/>
          <a:ext cx="2009717" cy="20097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Num</a:t>
          </a:r>
          <a:r>
            <a:rPr lang="ro-RO" sz="2000" kern="1200" dirty="0" smtClean="0"/>
            <a:t>ărul de vizite</a:t>
          </a:r>
          <a:r>
            <a:rPr lang="en-US" sz="2000" kern="1200" dirty="0" smtClean="0"/>
            <a:t> de studiu</a:t>
          </a:r>
          <a:r>
            <a:rPr lang="ro-RO" sz="2000" kern="1200" dirty="0" smtClean="0"/>
            <a:t> (2017)</a:t>
          </a:r>
          <a:endParaRPr lang="ro-RO" sz="2000" kern="1200" dirty="0"/>
        </a:p>
      </dsp:txBody>
      <dsp:txXfrm rot="5400000">
        <a:off x="2750141" y="2367103"/>
        <a:ext cx="1421085" cy="1421085"/>
      </dsp:txXfrm>
    </dsp:sp>
    <dsp:sp modelId="{6D1B55BD-C0B3-43A5-8A58-25FA7237E732}">
      <dsp:nvSpPr>
        <dsp:cNvPr id="0" name=""/>
        <dsp:cNvSpPr/>
      </dsp:nvSpPr>
      <dsp:spPr>
        <a:xfrm>
          <a:off x="3870696" y="1902965"/>
          <a:ext cx="693886" cy="60337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9EB57-FC37-45EB-8E27-10A3FE14FB01}">
      <dsp:nvSpPr>
        <dsp:cNvPr id="0" name=""/>
        <dsp:cNvSpPr/>
      </dsp:nvSpPr>
      <dsp:spPr>
        <a:xfrm rot="10800000">
          <a:off x="3870696" y="2135034"/>
          <a:ext cx="693886" cy="60337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34C9-E5CB-45D2-9B9F-AD7995FFE2C3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 smtClean="0"/>
            <a:t>89 de comunicate de presă publicate</a:t>
          </a:r>
          <a:endParaRPr lang="ro-RO" sz="2300" kern="1200" dirty="0"/>
        </a:p>
      </dsp:txBody>
      <dsp:txXfrm rot="5400000">
        <a:off x="-1" y="1"/>
        <a:ext cx="4114800" cy="1697236"/>
      </dsp:txXfrm>
    </dsp:sp>
    <dsp:sp modelId="{1991B4D6-C78F-476B-BBF1-569775FD02A1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 smtClean="0"/>
            <a:t>20 anunțuri / invitații publicate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accesări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unice</a:t>
          </a:r>
          <a:r>
            <a:rPr lang="en-US" sz="2300" kern="1200" dirty="0" smtClean="0"/>
            <a:t>: 106.735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accesări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repetate</a:t>
          </a:r>
          <a:r>
            <a:rPr lang="en-US" sz="2300" kern="1200" dirty="0" smtClean="0"/>
            <a:t>: 352.750</a:t>
          </a:r>
          <a:endParaRPr lang="ro-RO" sz="2300" kern="1200" dirty="0"/>
        </a:p>
      </dsp:txBody>
      <dsp:txXfrm>
        <a:off x="4114800" y="0"/>
        <a:ext cx="4114800" cy="1697236"/>
      </dsp:txXfrm>
    </dsp:sp>
    <dsp:sp modelId="{0E9F1671-5461-44CD-B319-86B0F81A6BC7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 smtClean="0"/>
            <a:t>Cca 180 de materiale media colectate și partajate în rețelele de socializare</a:t>
          </a:r>
          <a:endParaRPr lang="ro-RO" sz="2300" kern="1200" dirty="0"/>
        </a:p>
      </dsp:txBody>
      <dsp:txXfrm rot="10800000">
        <a:off x="0" y="2828726"/>
        <a:ext cx="4114800" cy="1697236"/>
      </dsp:txXfrm>
    </dsp:sp>
    <dsp:sp modelId="{21B3A8E3-1CFE-4943-AB5F-6EE856AAB9E3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kern="1200" dirty="0" smtClean="0"/>
            <a:t>7 canale de comunicare online administrate</a:t>
          </a:r>
          <a:endParaRPr lang="ro-RO" sz="2300" kern="1200" dirty="0"/>
        </a:p>
      </dsp:txBody>
      <dsp:txXfrm rot="-5400000">
        <a:off x="4114799" y="2828726"/>
        <a:ext cx="4114800" cy="1697236"/>
      </dsp:txXfrm>
    </dsp:sp>
    <dsp:sp modelId="{3A2C893C-4401-4347-A743-C6313810DBF4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>
              <a:solidFill>
                <a:srgbClr val="002060"/>
              </a:solidFill>
            </a:rPr>
            <a:t>Comunicarea și transparența</a:t>
          </a:r>
          <a:endParaRPr lang="ro-RO" sz="2300" kern="1200" dirty="0">
            <a:solidFill>
              <a:srgbClr val="002060"/>
            </a:solidFill>
          </a:endParaRP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r>
              <a:rPr lang="vi-VN" smtClean="0"/>
              <a:t>Ministerul Dezvoltării Regionale şi Construcţiilor al Republicii Moldova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986" y="1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34150DE0-04D9-437B-8FA4-6370F175643C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8668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986" y="9348668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BCD0ACD-045D-4CBA-A3A5-6A654A69A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865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r>
              <a:rPr lang="vi-VN" smtClean="0"/>
              <a:t>Ministerul Dezvoltării Regionale şi Construcţiilor al Republicii Moldova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986" y="1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985FA678-0331-4039-9BFC-9EEB870E6176}" type="datetimeFigureOut">
              <a:rPr lang="x-none" smtClean="0"/>
              <a:pPr/>
              <a:t>29.06.2017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8188"/>
            <a:ext cx="65595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037" y="4675189"/>
            <a:ext cx="5368290" cy="4429124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8668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986" y="9348668"/>
            <a:ext cx="2907824" cy="49212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C5DE3BC-75EC-4A41-B710-1A15DE5702A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54405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6200" y="738188"/>
            <a:ext cx="6559550" cy="3690937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DE3BC-75EC-4A41-B710-1A15DE5702A0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5" name="Substituent ante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vi-VN" smtClean="0"/>
              <a:t>Ministerul Dezvoltării Regionale şi Construcţiilor al Republicii Moldova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742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6B03-F709-404D-BA60-348FC1E7AF22}" type="datetimeFigureOut">
              <a:rPr lang="ro-RO" smtClean="0"/>
              <a:pPr/>
              <a:t>29.06.2017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D546-DF94-4E0D-92A3-79063F7917C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adrnord.md/libview.php?l=ro&amp;idc=195&amp;id=27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rnord.md/libview.php?l=ro&amp;idc=195&amp;id=2791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adrnord.md/libview.php?l=ro&amp;idc=195&amp;id=27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adrnord.md/libview.php?l=ro&amp;idc=195&amp;id=27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adrnord.md/libview.php?l=ro&amp;idc=195&amp;id=2709Ma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rnord.md/libview.php?l=ro&amp;idc=195&amp;id=2717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adrnord.md/libview.php?l=ro&amp;idc=195&amp;id=27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oa_md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88718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ad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6402" y="188640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tăText 8"/>
          <p:cNvSpPr txBox="1"/>
          <p:nvPr/>
        </p:nvSpPr>
        <p:spPr>
          <a:xfrm>
            <a:off x="3143675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dirty="0"/>
          </a:p>
        </p:txBody>
      </p:sp>
      <p:sp>
        <p:nvSpPr>
          <p:cNvPr id="12" name="Dreptunghi 11"/>
          <p:cNvSpPr/>
          <p:nvPr/>
        </p:nvSpPr>
        <p:spPr>
          <a:xfrm>
            <a:off x="2495600" y="137585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  <a:defRPr/>
            </a:pPr>
            <a:r>
              <a:rPr lang="ro-R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Raport pentru semestrul I al a.2017</a:t>
            </a:r>
          </a:p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  <a:defRPr/>
            </a:pPr>
            <a:r>
              <a:rPr lang="ro-R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privind implementarea </a:t>
            </a:r>
          </a:p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  <a:defRPr/>
            </a:pPr>
            <a:r>
              <a:rPr lang="ro-R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SDR Nord 2016-2020</a:t>
            </a:r>
            <a:endParaRPr lang="ro-RO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  <a:defRPr/>
            </a:pPr>
            <a:endParaRPr lang="ro-RO" sz="3600" dirty="0"/>
          </a:p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2567608" y="188641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</a:rPr>
              <a:t>Ministerul Dezvoltării Regionale și Construcțiilor</a:t>
            </a:r>
          </a:p>
          <a:p>
            <a:pPr algn="ctr">
              <a:buClr>
                <a:srgbClr val="FFFF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</a:rPr>
              <a:t>Agenția de Dezvoltare Regională Nord</a:t>
            </a:r>
            <a:endParaRPr lang="x-none" sz="2000" dirty="0">
              <a:solidFill>
                <a:srgbClr val="002060"/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9496" y="5810837"/>
            <a:ext cx="1619672" cy="1047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/>
          <a:srcRect r="4057" b="7520"/>
          <a:stretch>
            <a:fillRect/>
          </a:stretch>
        </p:blipFill>
        <p:spPr bwMode="auto">
          <a:xfrm>
            <a:off x="3071666" y="5798966"/>
            <a:ext cx="1471755" cy="1059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3" name="Picture 2" descr="http://adrnord.md/public/files/25_martie_2014/Briceni_ADR_Nord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3834" y="5805265"/>
            <a:ext cx="1467067" cy="1052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icture 5" descr="http://adrnord.md/public/files/27_martie_2014/Falesti_ADR_Nord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3993" y="5805264"/>
            <a:ext cx="1604141" cy="1052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" name="Picture 8" descr="D:\2014\Photo\Poze_Vizita la proiecte\otaci\Otaci\IMG_10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8169" y="5805264"/>
            <a:ext cx="1594212" cy="1052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0" cstate="print"/>
          <a:srcRect t="10612" r="1408" b="5545"/>
          <a:stretch>
            <a:fillRect/>
          </a:stretch>
        </p:blipFill>
        <p:spPr bwMode="auto">
          <a:xfrm>
            <a:off x="9018173" y="5805264"/>
            <a:ext cx="1614332" cy="10527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6" name="Imagine 25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3141214"/>
            <a:ext cx="1944216" cy="2128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5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10483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179" y="1855203"/>
            <a:ext cx="8378623" cy="2952263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400" b="1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18-19.05.2017</a:t>
            </a:r>
            <a:endParaRPr lang="en-US" altLang="en-US" sz="800" b="1" u="sng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o-RO" sz="2400" b="1" dirty="0">
                <a:solidFill>
                  <a:srgbClr val="002060"/>
                </a:solidFill>
              </a:rPr>
              <a:t>Atelierul de lucru pentru membrii CRD Nord</a:t>
            </a:r>
          </a:p>
          <a:p>
            <a:pPr marL="0" indent="0" algn="ctr">
              <a:buNone/>
            </a:pPr>
            <a:r>
              <a:rPr lang="ro-RO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it-IT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Fortificarea </a:t>
            </a:r>
            <a:r>
              <a:rPr lang="it-IT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rolului Consiliului Regional pentru Dezvoltare Nord în procesele de dezvoltare regională”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1991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9462" y="5392744"/>
            <a:ext cx="3373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00" dirty="0"/>
          </a:p>
          <a:p>
            <a:r>
              <a:rPr lang="ro-RO" sz="1100" u="sng" dirty="0">
                <a:hlinkClick r:id="rId4"/>
              </a:rPr>
              <a:t>http://adrnord.md/libview.php?l=ro&amp;idc=195&amp;id=2782</a:t>
            </a:r>
            <a:endParaRPr lang="en-US" sz="11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098" name="Picture 2" descr="http://adrnord.md/public/files/18_mai_2017/CRD-ADR-GIZ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25" y="3763664"/>
            <a:ext cx="2520280" cy="16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Lenovo-pc\Desktop\vizita 10-17\CRD-ADR-GIZ_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55" y="3778109"/>
            <a:ext cx="2525823" cy="167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adrnord.md/public/files/18_mai_2017/CRD-ADR-GIZ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1" y="3784270"/>
            <a:ext cx="2507715" cy="16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3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10483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31" y="2016678"/>
            <a:ext cx="8229600" cy="4525963"/>
          </a:xfrm>
        </p:spPr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400" b="1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26.05.2017</a:t>
            </a:r>
            <a:endParaRPr lang="en-US" altLang="en-US" sz="800" b="1" u="sng" dirty="0">
              <a:solidFill>
                <a:schemeClr val="accent2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Inaugurarea primului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Centru Apicol din RDN la Cupcini,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 sursele Guvernului </a:t>
            </a:r>
            <a:r>
              <a:rPr lang="ro-RO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României</a:t>
            </a:r>
            <a:endParaRPr lang="ro-RO" altLang="en-US" sz="2400" b="1" i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1991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54" name="Picture 1" descr="Cupcini_ADR_Nord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20" y="3581651"/>
            <a:ext cx="2819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 descr="Cupcini_ADR_Nord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581651"/>
            <a:ext cx="2819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9462" y="5392744"/>
            <a:ext cx="3373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http://adrnord.md/libview.php?l=ro&amp;idc=195&amp;id=2791</a:t>
            </a: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7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10483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33" y="2016678"/>
            <a:ext cx="8251309" cy="3572563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400" b="1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07.06.2017</a:t>
            </a:r>
            <a:endParaRPr lang="en-US" altLang="en-US" sz="800" b="1" u="sng" dirty="0">
              <a:solidFill>
                <a:schemeClr val="accent2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Forumul Internațional de Afaceri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„Investiții și oportunități de colaborare” din Bălți 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o-RO" altLang="en-US" sz="2400" b="1" i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1991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9462" y="5392744"/>
            <a:ext cx="3373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00" dirty="0"/>
          </a:p>
          <a:p>
            <a:r>
              <a:rPr lang="ro-RO" sz="1100" u="sng" dirty="0">
                <a:hlinkClick r:id="rId4"/>
              </a:rPr>
              <a:t>http://adrnord.md/libview.php?l=ro&amp;idc=195&amp;id=2797</a:t>
            </a:r>
            <a:endParaRPr lang="en-US" sz="11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http://adrnord.md/public/files/07_iunie_2017/Forum_Balti_ADR_Nord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40" y="3428803"/>
            <a:ext cx="2965168" cy="19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Lenovo-pc\Desktop\vizita 10-17\Forum_Balti_ADR_Nord_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457157"/>
            <a:ext cx="2963416" cy="193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5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10483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33" y="2016678"/>
            <a:ext cx="8251309" cy="3572563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400" b="1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08.06.2017</a:t>
            </a:r>
            <a:endParaRPr lang="en-US" altLang="en-US" sz="800" b="1" u="sng" dirty="0">
              <a:solidFill>
                <a:schemeClr val="accent2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Forumul de afaceri </a:t>
            </a:r>
            <a:r>
              <a:rPr lang="ro-RO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</a:t>
            </a: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-leton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o-RO" altLang="en-US" sz="2400" b="1" i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1991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9462" y="5392744"/>
            <a:ext cx="3373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00" dirty="0"/>
          </a:p>
          <a:p>
            <a:r>
              <a:rPr lang="ro-RO" sz="1100" u="sng" dirty="0">
                <a:hlinkClick r:id="rId4"/>
              </a:rPr>
              <a:t>http://adrnord.md/libview.php?l=ro&amp;idc=195&amp;id=2798</a:t>
            </a:r>
            <a:endParaRPr lang="en-US" sz="11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194" name="Picture 2" descr="http://adrnord.md/public/files/08_iunie_2017/MD-LV_ADR_Nord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26" y="3119739"/>
            <a:ext cx="2893627" cy="19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Lenovo-pc\Desktop\vizita 10-17\MD-LV_ADR_Nord_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51" y="3140975"/>
            <a:ext cx="28194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03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x-none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x-none" dirty="0" smtClean="0">
                <a:solidFill>
                  <a:srgbClr val="002060"/>
                </a:solidFill>
              </a:rPr>
              <a:t>Mulțumesc pentru atenție!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5" name="Picture 4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in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140971"/>
            <a:ext cx="1944216" cy="2128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96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07668" y="1534292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Obiectivele principale pentru anul 2017</a:t>
            </a:r>
            <a:endParaRPr lang="en-US" sz="2400" dirty="0"/>
          </a:p>
          <a:p>
            <a:pPr algn="ctr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2420888"/>
            <a:ext cx="8229600" cy="30529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Asigurarea  accesului la servicii și utilități publice calitative prin implementarea proiectelor de infrastructură fizică</a:t>
            </a: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Facilitarea creșterii economice sustenabile în regiune prin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promovarea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potenţialului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socio-economic al RDN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atragerea </a:t>
            </a:r>
            <a:r>
              <a:rPr lang="ro-RO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investiţiilor</a:t>
            </a: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în regiune</a:t>
            </a:r>
            <a:r>
              <a:rPr lang="x-non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o-R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Îmbunătățirea Guvernanței în RDN.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933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103" y="1426241"/>
            <a:ext cx="8137368" cy="994172"/>
          </a:xfrm>
        </p:spPr>
        <p:txBody>
          <a:bodyPr>
            <a:normAutofit/>
          </a:bodyPr>
          <a:lstStyle/>
          <a:p>
            <a:r>
              <a:rPr lang="x-non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Planificarea strategică regională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728" y="2290851"/>
            <a:ext cx="6563072" cy="4378511"/>
          </a:xfrm>
        </p:spPr>
        <p:txBody>
          <a:bodyPr>
            <a:normAutofit fontScale="62500" lnSpcReduction="20000"/>
          </a:bodyPr>
          <a:lstStyle/>
          <a:p>
            <a:pPr marL="332177" indent="-30003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x-non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fost elaborat</a:t>
            </a:r>
            <a:r>
              <a:rPr lang="ro-RO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aprobat POR Nord 2017-2020. </a:t>
            </a:r>
          </a:p>
          <a:p>
            <a:pPr marL="32146" indent="0" algn="just">
              <a:spcAft>
                <a:spcPts val="600"/>
              </a:spcAft>
              <a:buNone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177" indent="-30003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x-non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fost elaborat și aprobat Programul Regional Sectorial (PRS) în domeniul dezvoltării atractivității turistice.</a:t>
            </a:r>
          </a:p>
          <a:p>
            <a:pPr marL="32146" indent="0" algn="just">
              <a:spcAft>
                <a:spcPts val="600"/>
              </a:spcAft>
              <a:buNone/>
            </a:pPr>
            <a:endParaRPr lang="x-non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177" indent="-30003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x-non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fost elaborat, consultat public și aprobat Programul Regional Sectorial (PRS) în domeniul  infrastructurii de sprijin în afaceri.</a:t>
            </a:r>
          </a:p>
          <a:p>
            <a:pPr marL="332177" indent="-30003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x-non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177" indent="-30003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x-non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S-a stabilit sistemul de monitorizare bazat pe rezultate a politicii dezvoltării regionale la nivel național și regional.</a:t>
            </a:r>
          </a:p>
          <a:p>
            <a:pPr marL="32146" indent="0" algn="just">
              <a:spcAft>
                <a:spcPts val="600"/>
              </a:spcAft>
              <a:buNone/>
            </a:pPr>
            <a:endParaRPr lang="x-non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" indent="0" algn="just">
              <a:spcAft>
                <a:spcPts val="600"/>
              </a:spcAft>
              <a:buNone/>
            </a:pPr>
            <a:endParaRPr lang="x-non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177" indent="-30003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x-non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S-au organizat și desfășurat Atelierul de lucru pentru elaborarea Strategiei de dezvoltare instituțională a ADR Nord.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6" name="Picture 5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drnord.md/public/files/02_iunie_2017/La_Fontal_ADR_Nord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11" y="5157194"/>
            <a:ext cx="1918885" cy="12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rnord.md/public/files/18_ianuarie_2017/CRD_Nord_ADR_Nord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40" y="2254355"/>
            <a:ext cx="1898357" cy="12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ADR Nord au fost identificate viziuni comune de îmbunătățire a infrastructurii de afaceri în Regiunea de Dezvoltare Nor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/>
          <a:stretch/>
        </p:blipFill>
        <p:spPr bwMode="auto">
          <a:xfrm>
            <a:off x="1723739" y="3624013"/>
            <a:ext cx="1898356" cy="13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895651" y="1294027"/>
            <a:ext cx="8088783" cy="1630919"/>
          </a:xfrm>
        </p:spPr>
        <p:txBody>
          <a:bodyPr>
            <a:normAutofit fontScale="25000" lnSpcReduction="20000"/>
          </a:bodyPr>
          <a:lstStyle/>
          <a:p>
            <a:pPr marL="109725" indent="0" algn="ctr">
              <a:buNone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725" indent="0" algn="ctr">
              <a:buNone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9725" indent="0" algn="ctr">
              <a:buNone/>
            </a:pPr>
            <a:endParaRPr lang="en-US" sz="5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o-RO" sz="8000" dirty="0">
                <a:solidFill>
                  <a:srgbClr val="002060"/>
                </a:solidFill>
              </a:rPr>
              <a:t>Pentru perioada anului 201</a:t>
            </a:r>
            <a:r>
              <a:rPr lang="en-US" sz="8000" dirty="0">
                <a:solidFill>
                  <a:srgbClr val="002060"/>
                </a:solidFill>
              </a:rPr>
              <a:t>7</a:t>
            </a:r>
            <a:r>
              <a:rPr lang="ro-RO" sz="8000" dirty="0">
                <a:solidFill>
                  <a:srgbClr val="002060"/>
                </a:solidFill>
              </a:rPr>
              <a:t>, Agenția de Dezvoltare Regională Nord a</a:t>
            </a:r>
            <a:r>
              <a:rPr lang="en-US" sz="8000" dirty="0">
                <a:solidFill>
                  <a:srgbClr val="002060"/>
                </a:solidFill>
              </a:rPr>
              <a:t>re </a:t>
            </a:r>
            <a:r>
              <a:rPr lang="ro-RO" sz="8000" dirty="0">
                <a:solidFill>
                  <a:srgbClr val="002060"/>
                </a:solidFill>
              </a:rPr>
              <a:t>în gestiune </a:t>
            </a:r>
            <a:r>
              <a:rPr lang="en-US" sz="8000" dirty="0">
                <a:solidFill>
                  <a:srgbClr val="002060"/>
                </a:solidFill>
              </a:rPr>
              <a:t>16</a:t>
            </a:r>
            <a:r>
              <a:rPr lang="ro-RO" sz="8000" dirty="0">
                <a:solidFill>
                  <a:srgbClr val="002060"/>
                </a:solidFill>
              </a:rPr>
              <a:t> proiecte de dezvoltare regională, după cum urmează:</a:t>
            </a:r>
            <a:endParaRPr lang="en-US" sz="8000" dirty="0">
              <a:solidFill>
                <a:srgbClr val="002060"/>
              </a:solidFill>
            </a:endParaRPr>
          </a:p>
          <a:p>
            <a:pPr lvl="0" algn="just"/>
            <a:r>
              <a:rPr lang="en-US" sz="8000" b="1" i="1" dirty="0">
                <a:solidFill>
                  <a:srgbClr val="002060"/>
                </a:solidFill>
              </a:rPr>
              <a:t>13</a:t>
            </a:r>
            <a:r>
              <a:rPr lang="x-none" sz="8000" b="1" i="1" dirty="0">
                <a:solidFill>
                  <a:srgbClr val="002060"/>
                </a:solidFill>
              </a:rPr>
              <a:t>  proiecte finanțate din sursele FNDR,</a:t>
            </a:r>
            <a:r>
              <a:rPr lang="x-none" sz="8000" dirty="0">
                <a:solidFill>
                  <a:srgbClr val="002060"/>
                </a:solidFill>
              </a:rPr>
              <a:t> în valoare de </a:t>
            </a:r>
            <a:r>
              <a:rPr lang="x-none" sz="8000" b="1" i="1" dirty="0">
                <a:solidFill>
                  <a:srgbClr val="002060"/>
                </a:solidFill>
              </a:rPr>
              <a:t>69 500</a:t>
            </a:r>
            <a:r>
              <a:rPr lang="en-US" sz="8000" b="1" i="1" dirty="0">
                <a:solidFill>
                  <a:srgbClr val="002060"/>
                </a:solidFill>
              </a:rPr>
              <a:t>,</a:t>
            </a:r>
            <a:r>
              <a:rPr lang="x-none" sz="8000" b="1" i="1" dirty="0">
                <a:solidFill>
                  <a:srgbClr val="002060"/>
                </a:solidFill>
              </a:rPr>
              <a:t>0</a:t>
            </a:r>
            <a:r>
              <a:rPr lang="en-US" sz="8000" b="1" i="1" dirty="0">
                <a:solidFill>
                  <a:srgbClr val="002060"/>
                </a:solidFill>
              </a:rPr>
              <a:t>0 mii Lei</a:t>
            </a:r>
            <a:r>
              <a:rPr lang="x-none" sz="8000" b="1" i="1" dirty="0">
                <a:solidFill>
                  <a:srgbClr val="002060"/>
                </a:solidFill>
              </a:rPr>
              <a:t> </a:t>
            </a:r>
            <a:r>
              <a:rPr lang="en-US" sz="8000" b="1" i="1" dirty="0">
                <a:solidFill>
                  <a:srgbClr val="002060"/>
                </a:solidFill>
              </a:rPr>
              <a:t>   </a:t>
            </a:r>
            <a:r>
              <a:rPr lang="x-none" sz="8000" dirty="0">
                <a:solidFill>
                  <a:srgbClr val="002060"/>
                </a:solidFill>
              </a:rPr>
              <a:t>(</a:t>
            </a:r>
            <a:r>
              <a:rPr lang="en-US" sz="8000" dirty="0">
                <a:solidFill>
                  <a:srgbClr val="002060"/>
                </a:solidFill>
              </a:rPr>
              <a:t>11</a:t>
            </a:r>
            <a:r>
              <a:rPr lang="x-none" sz="8000" dirty="0">
                <a:solidFill>
                  <a:srgbClr val="002060"/>
                </a:solidFill>
              </a:rPr>
              <a:t> proiect</a:t>
            </a:r>
            <a:r>
              <a:rPr lang="en-US" sz="8000" dirty="0">
                <a:solidFill>
                  <a:srgbClr val="002060"/>
                </a:solidFill>
              </a:rPr>
              <a:t>e</a:t>
            </a:r>
            <a:r>
              <a:rPr lang="x-none" sz="8000" dirty="0">
                <a:solidFill>
                  <a:srgbClr val="002060"/>
                </a:solidFill>
              </a:rPr>
              <a:t> no</a:t>
            </a:r>
            <a:r>
              <a:rPr lang="en-US" sz="8000" dirty="0" err="1">
                <a:solidFill>
                  <a:srgbClr val="002060"/>
                </a:solidFill>
              </a:rPr>
              <a:t>i</a:t>
            </a:r>
            <a:r>
              <a:rPr lang="en-US" sz="8000" dirty="0">
                <a:solidFill>
                  <a:srgbClr val="002060"/>
                </a:solidFill>
              </a:rPr>
              <a:t> </a:t>
            </a:r>
            <a:r>
              <a:rPr lang="ro-RO" sz="8000" dirty="0">
                <a:solidFill>
                  <a:srgbClr val="002060"/>
                </a:solidFill>
              </a:rPr>
              <a:t>și 2 proiecte cu extindere</a:t>
            </a:r>
            <a:r>
              <a:rPr lang="x-none" sz="8000" dirty="0">
                <a:solidFill>
                  <a:srgbClr val="002060"/>
                </a:solidFill>
              </a:rPr>
              <a:t>);</a:t>
            </a:r>
            <a:endParaRPr lang="en-US" sz="8000" dirty="0">
              <a:solidFill>
                <a:srgbClr val="002060"/>
              </a:solidFill>
            </a:endParaRPr>
          </a:p>
          <a:p>
            <a:pPr lvl="0" algn="just"/>
            <a:r>
              <a:rPr lang="ro-RO" sz="8000" b="1" i="1" dirty="0">
                <a:solidFill>
                  <a:srgbClr val="002060"/>
                </a:solidFill>
              </a:rPr>
              <a:t>2 </a:t>
            </a:r>
            <a:r>
              <a:rPr lang="x-none" sz="8000" b="1" i="1" dirty="0">
                <a:solidFill>
                  <a:srgbClr val="002060"/>
                </a:solidFill>
              </a:rPr>
              <a:t>proiect</a:t>
            </a:r>
            <a:r>
              <a:rPr lang="ro-RO" sz="8000" b="1" i="1" dirty="0">
                <a:solidFill>
                  <a:srgbClr val="002060"/>
                </a:solidFill>
              </a:rPr>
              <a:t>e</a:t>
            </a:r>
            <a:r>
              <a:rPr lang="x-none" sz="8000" b="1" i="1" dirty="0">
                <a:solidFill>
                  <a:srgbClr val="002060"/>
                </a:solidFill>
              </a:rPr>
              <a:t> finanțat</a:t>
            </a:r>
            <a:r>
              <a:rPr lang="ro-RO" sz="8000" b="1" i="1" dirty="0">
                <a:solidFill>
                  <a:srgbClr val="002060"/>
                </a:solidFill>
              </a:rPr>
              <a:t>e</a:t>
            </a:r>
            <a:r>
              <a:rPr lang="x-none" sz="8000" b="1" i="1" dirty="0">
                <a:solidFill>
                  <a:srgbClr val="002060"/>
                </a:solidFill>
              </a:rPr>
              <a:t> din sursele </a:t>
            </a:r>
            <a:r>
              <a:rPr lang="ro-RO" sz="8000" b="1" i="1" dirty="0">
                <a:solidFill>
                  <a:srgbClr val="002060"/>
                </a:solidFill>
              </a:rPr>
              <a:t>AOD Estonia</a:t>
            </a:r>
            <a:r>
              <a:rPr lang="x-none" sz="8000" b="1" i="1" dirty="0">
                <a:solidFill>
                  <a:srgbClr val="002060"/>
                </a:solidFill>
              </a:rPr>
              <a:t>, </a:t>
            </a:r>
            <a:r>
              <a:rPr lang="x-none" sz="8000" dirty="0">
                <a:solidFill>
                  <a:srgbClr val="002060"/>
                </a:solidFill>
              </a:rPr>
              <a:t>în valoare de circa               </a:t>
            </a:r>
            <a:r>
              <a:rPr lang="ro-RO" sz="8000" b="1" i="1" dirty="0">
                <a:solidFill>
                  <a:schemeClr val="tx2"/>
                </a:solidFill>
              </a:rPr>
              <a:t>1</a:t>
            </a:r>
            <a:r>
              <a:rPr lang="en-US" sz="8000" b="1" i="1" dirty="0">
                <a:solidFill>
                  <a:schemeClr val="tx2"/>
                </a:solidFill>
              </a:rPr>
              <a:t> </a:t>
            </a:r>
            <a:r>
              <a:rPr lang="ro-RO" sz="8000" b="1" i="1" dirty="0">
                <a:solidFill>
                  <a:schemeClr val="tx2"/>
                </a:solidFill>
              </a:rPr>
              <a:t>214</a:t>
            </a:r>
            <a:r>
              <a:rPr lang="en-US" sz="8000" b="1" i="1" dirty="0">
                <a:solidFill>
                  <a:schemeClr val="tx2"/>
                </a:solidFill>
              </a:rPr>
              <a:t>,</a:t>
            </a:r>
            <a:r>
              <a:rPr lang="ro-RO" sz="8000" b="1" i="1" dirty="0">
                <a:solidFill>
                  <a:schemeClr val="tx2"/>
                </a:solidFill>
              </a:rPr>
              <a:t>75</a:t>
            </a:r>
            <a:r>
              <a:rPr lang="en-US" sz="8000" b="1" i="1" dirty="0">
                <a:solidFill>
                  <a:schemeClr val="tx2"/>
                </a:solidFill>
              </a:rPr>
              <a:t>mii </a:t>
            </a:r>
            <a:r>
              <a:rPr lang="x-none" sz="8000" b="1" i="1" dirty="0">
                <a:solidFill>
                  <a:srgbClr val="002060"/>
                </a:solidFill>
              </a:rPr>
              <a:t>lei</a:t>
            </a:r>
            <a:r>
              <a:rPr lang="x-none" sz="8000" dirty="0">
                <a:solidFill>
                  <a:srgbClr val="002060"/>
                </a:solidFill>
              </a:rPr>
              <a:t>;</a:t>
            </a:r>
          </a:p>
          <a:p>
            <a:pPr lvl="0" algn="just"/>
            <a:r>
              <a:rPr lang="x-none" sz="8000" b="1" i="1" dirty="0">
                <a:solidFill>
                  <a:srgbClr val="002060"/>
                </a:solidFill>
              </a:rPr>
              <a:t>1 proiect finanțat din sursele Guvernului Român</a:t>
            </a:r>
            <a:r>
              <a:rPr lang="x-none" sz="8000" dirty="0">
                <a:solidFill>
                  <a:srgbClr val="002060"/>
                </a:solidFill>
              </a:rPr>
              <a:t>, în valoare de </a:t>
            </a:r>
            <a:r>
              <a:rPr lang="x-none" sz="8000" b="1" i="1" dirty="0">
                <a:solidFill>
                  <a:srgbClr val="002060"/>
                </a:solidFill>
              </a:rPr>
              <a:t>3 321,82 mii lei</a:t>
            </a:r>
          </a:p>
          <a:p>
            <a:pPr lvl="0" algn="just"/>
            <a:endParaRPr lang="en-US" sz="8000" dirty="0"/>
          </a:p>
          <a:p>
            <a:pPr marL="109725" indent="0">
              <a:buNone/>
            </a:pPr>
            <a:endParaRPr lang="en-US" sz="8000" dirty="0">
              <a:latin typeface="Arial" pitchFamily="34" charset="0"/>
              <a:cs typeface="Arial" pitchFamily="34" charset="0"/>
            </a:endParaRPr>
          </a:p>
          <a:p>
            <a:endParaRPr lang="ro-RO" sz="8000" dirty="0"/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vi-VN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stituent număr diapozitiv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3601-6FA6-498A-A73B-64C01E942F1B}" type="slidenum">
              <a:rPr lang="ro-RO" smtClean="0"/>
              <a:pPr/>
              <a:t>4</a:t>
            </a:fld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2895600" y="40685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</a:p>
          <a:p>
            <a:pPr algn="ctr">
              <a:buClr>
                <a:srgbClr val="FFFF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endParaRPr lang="x-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Nomogramă 3"/>
          <p:cNvGraphicFramePr/>
          <p:nvPr>
            <p:extLst>
              <p:ext uri="{D42A27DB-BD31-4B8C-83A1-F6EECF244321}">
                <p14:modId xmlns:p14="http://schemas.microsoft.com/office/powerpoint/2010/main" val="1102593470"/>
              </p:ext>
            </p:extLst>
          </p:nvPr>
        </p:nvGraphicFramePr>
        <p:xfrm>
          <a:off x="1752601" y="3356992"/>
          <a:ext cx="8231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9913" y="117988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 proiectelor regionale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085082"/>
              </p:ext>
            </p:extLst>
          </p:nvPr>
        </p:nvGraphicFramePr>
        <p:xfrm>
          <a:off x="1775520" y="1484786"/>
          <a:ext cx="843528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6155" y="954923"/>
            <a:ext cx="633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Cooperarea și atragerea investițiilor în RDN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endParaRPr lang="ro-RO" sz="1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277863"/>
              </p:ext>
            </p:extLst>
          </p:nvPr>
        </p:nvGraphicFramePr>
        <p:xfrm>
          <a:off x="1981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91167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825"/>
            <a:ext cx="8363272" cy="4373453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100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16.03.2017</a:t>
            </a:r>
            <a:r>
              <a:rPr lang="ro-RO" altLang="en-US" sz="2100" i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2400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x-non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onferinț</a:t>
            </a:r>
            <a:r>
              <a:rPr lang="x-non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Guvernanța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regională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x-non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x-non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x-non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promovarea rezultatelor proiectului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de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îmbunătățire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planificării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Sistemului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Informațional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(GIS),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x-non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suportul Guvernului Cehia</a:t>
            </a:r>
            <a:endParaRPr lang="en-US" alt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2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http://adrnord.md/libview.php?l=ro&amp;idc=195&amp;id=2709Mai</a:t>
            </a:r>
            <a:endParaRPr lang="en-US" altLang="en-US" sz="300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2400" b="1" i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1991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58" name="Picture 3" descr="GIS_ADR_Nord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23" y="3780171"/>
            <a:ext cx="2819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31506" y="40103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2" name="Picture 14" descr="http://adrnord.md/public/files/16_martie_2017/GIS_ADR_Nord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06" y="3715556"/>
            <a:ext cx="2872507" cy="19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10483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1400" b="1" i="1" u="sng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400" b="1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27.03.2017 </a:t>
            </a:r>
            <a:endParaRPr lang="en-US" altLang="en-US" sz="200" b="1" i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o-RO" altLang="en-US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Premieră pentru Republica Moldova!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Aproximativ 200 de tineri de la nordul republicii participă la „Școala de afaceri AOAM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1" descr="AOAM-ADR_Nord-USARB_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76" y="3678254"/>
            <a:ext cx="2819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AOAM-ADR_Nord-USARB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631059"/>
            <a:ext cx="2819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89159"/>
            <a:ext cx="34435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ro-RO" altLang="en-US" sz="9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http://adrnord.md/libview.php?l=ro&amp;idc=195&amp;id=2717</a:t>
            </a:r>
            <a:r>
              <a:rPr lang="en-US" altLang="en-US" sz="600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5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Ministerul Dezvoltării Regionale și Construcțiilor</a:t>
            </a:r>
            <a:b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Agenția de Dezvoltare Regională Nord</a:t>
            </a:r>
            <a: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x-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o-RO" dirty="0"/>
          </a:p>
        </p:txBody>
      </p:sp>
      <p:pic>
        <p:nvPicPr>
          <p:cNvPr id="4" name="Picture 3" descr="coa_md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6854"/>
            <a:ext cx="720080" cy="8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d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4354" y="501936"/>
            <a:ext cx="8039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7648" y="10483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Principalele evenimente regionale desfășurate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31" y="2016678"/>
            <a:ext cx="8229600" cy="4525963"/>
          </a:xfrm>
        </p:spPr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1400" b="1" i="1" u="sng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12.05.2017</a:t>
            </a:r>
            <a:endParaRPr lang="en-US" altLang="en-US" sz="800" b="1" u="sng" dirty="0">
              <a:solidFill>
                <a:schemeClr val="accent2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Ziua Europei în RDN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o-RO" altLang="en-US" sz="2400" b="1" i="1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55842" y="521991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29462" y="5392744"/>
            <a:ext cx="3373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00" dirty="0"/>
          </a:p>
          <a:p>
            <a:r>
              <a:rPr lang="ro-RO" sz="1100" u="sng" dirty="0">
                <a:hlinkClick r:id="rId4"/>
              </a:rPr>
              <a:t>http://adrnord.md/libview.php?l=ro&amp;idc=195&amp;id=2760</a:t>
            </a:r>
            <a:endParaRPr lang="en-US" sz="1100" dirty="0"/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2" name="Picture 11" descr="C:\Users\Lenovo-pc\Desktop\vizita 10-17\Ziua_Europei_la_Balti_ADR_Nord_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40" y="3195878"/>
            <a:ext cx="28194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adrnord.md/public/files/12_mai_2017/Ziua_Europei_la_Balti_ADR_Nord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53" y="3224235"/>
            <a:ext cx="2728491" cy="18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drnord.md/public/files/12_mai_2017/Ziua_Europei_la_Balti_ADR_Nord_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01" y="3217272"/>
            <a:ext cx="2728491" cy="18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85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5592</TotalTime>
  <Words>553</Words>
  <Application>Microsoft Office PowerPoint</Application>
  <PresentationFormat>Произвольный</PresentationFormat>
  <Paragraphs>158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Temă Office</vt:lpstr>
      <vt:lpstr>Презентация PowerPoint</vt:lpstr>
      <vt:lpstr>Ministerul Dezvoltării Regionale și Construcțiilor Agenția de Dezvoltare Regională Nord </vt:lpstr>
      <vt:lpstr>Planificarea strategică regională </vt:lpstr>
      <vt:lpstr>Презентация PowerPoint</vt:lpstr>
      <vt:lpstr>Ministerul Dezvoltării Regionale și Construcțiilor Agenția de Dezvoltare Regională Nord </vt:lpstr>
      <vt:lpstr>Ministerul Dezvoltării Regionale și Construcțiilor Agenția de Dezvoltare Regională Nord</vt:lpstr>
      <vt:lpstr>Ministerul Dezvoltării Regionale și Construcțiilor Agenția de Dezvoltare Regională Nord </vt:lpstr>
      <vt:lpstr>Ministerul Dezvoltării Regionale și Construcțiilor Agenția de Dezvoltare Regională Nord </vt:lpstr>
      <vt:lpstr>Ministerul Dezvoltării Regionale și Construcțiilor Agenția de Dezvoltare Regională Nord </vt:lpstr>
      <vt:lpstr>Ministerul Dezvoltării Regionale și Construcțiilor Agenția de Dezvoltare Regională Nord </vt:lpstr>
      <vt:lpstr>Ministerul Dezvoltării Regionale și Construcțiilor Agenția de Dezvoltare Regională Nord </vt:lpstr>
      <vt:lpstr>Ministerul Dezvoltării Regionale și Construcțiilor Agenția de Dezvoltare Regională Nord </vt:lpstr>
      <vt:lpstr>Ministerul Dezvoltării Regionale și Construcțiilor Agenția de Dezvoltare Regională Nord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</cp:lastModifiedBy>
  <cp:revision>483</cp:revision>
  <cp:lastPrinted>2017-06-28T11:30:15Z</cp:lastPrinted>
  <dcterms:created xsi:type="dcterms:W3CDTF">2011-05-12T05:56:06Z</dcterms:created>
  <dcterms:modified xsi:type="dcterms:W3CDTF">2017-06-29T11:45:16Z</dcterms:modified>
</cp:coreProperties>
</file>